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77650" cy="13716000"/>
  <p:notesSz cx="6858000" cy="9144000"/>
  <p:embeddedFontLst>
    <p:embeddedFont>
      <p:font typeface="Calibri" panose="020F0502020204030204" pitchFamily="34" charset="0"/>
      <p:regular r:id="rId14"/>
      <p:bold r:id="rId15"/>
      <p:italic r:id="rId16"/>
      <p:boldItalic r:id="rId17"/>
    </p:embeddedFont>
    <p:embeddedFont>
      <p:font typeface="Lato" panose="020B0604020202020204" charset="0"/>
      <p:regular r:id="rId18"/>
      <p:bold r:id="rId19"/>
      <p:italic r:id="rId20"/>
      <p:boldItalic r:id="rId21"/>
    </p:embeddedFont>
    <p:embeddedFont>
      <p:font typeface="Lato Black" panose="020B0604020202020204" charset="0"/>
      <p:bold r:id="rId22"/>
      <p:boldItalic r:id="rId23"/>
    </p:embeddedFont>
    <p:embeddedFont>
      <p:font typeface="Lato Light" panose="020B0604020202020204" charset="0"/>
      <p:regular r:id="rId24"/>
      <p:bold r:id="rId25"/>
      <p:italic r:id="rId26"/>
      <p:boldItalic r:id="rId27"/>
    </p:embeddedFont>
    <p:embeddedFont>
      <p:font typeface="Montserrat" panose="020B0604020202020204" charset="0"/>
      <p:regular r:id="rId28"/>
      <p:bold r:id="rId29"/>
      <p:italic r:id="rId30"/>
      <p:boldItalic r:id="rId31"/>
    </p:embeddedFont>
    <p:embeddedFont>
      <p:font typeface="Montserrat Light" panose="020B0604020202020204" charset="0"/>
      <p:regular r:id="rId32"/>
      <p:bold r:id="rId33"/>
      <p:italic r:id="rId34"/>
      <p:boldItalic r:id="rId35"/>
    </p:embeddedFont>
    <p:embeddedFont>
      <p:font typeface="Montserrat Thin"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112">
          <p15:clr>
            <a:srgbClr val="A4A3A4"/>
          </p15:clr>
        </p15:guide>
        <p15:guide id="2" pos="14302">
          <p15:clr>
            <a:srgbClr val="A4A3A4"/>
          </p15:clr>
        </p15:guide>
        <p15:guide id="3" pos="886">
          <p15:clr>
            <a:srgbClr val="A4A3A4"/>
          </p15:clr>
        </p15:guide>
        <p15:guide id="4" pos="7654">
          <p15:clr>
            <a:srgbClr val="A4A3A4"/>
          </p15:clr>
        </p15:guide>
        <p15:guide id="5" orient="horz" pos="4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102"/>
      </p:cViewPr>
      <p:guideLst>
        <p:guide orient="horz" pos="8112"/>
        <p:guide pos="14302"/>
        <p:guide pos="886"/>
        <p:guide pos="7654"/>
        <p:guide orient="horz" pos="43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b72f3a28c1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b72f3a28c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7821eeb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a7821eeb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7821eebe4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a7821eebe4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b72f3a28c1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gb72f3a28c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b72f3a28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b72f3a2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72f3a28c1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b72f3a28c1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b72f3a28c1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b72f3a28c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Default Slide">
  <p:cSld name="2_Default Slide">
    <p:spTree>
      <p:nvGrpSpPr>
        <p:cNvPr id="1" name="Shape 14"/>
        <p:cNvGrpSpPr/>
        <p:nvPr/>
      </p:nvGrpSpPr>
      <p:grpSpPr>
        <a:xfrm>
          <a:off x="0" y="0"/>
          <a:ext cx="0" cy="0"/>
          <a:chOff x="0" y="0"/>
          <a:chExt cx="0" cy="0"/>
        </a:xfrm>
      </p:grpSpPr>
      <p:sp>
        <p:nvSpPr>
          <p:cNvPr id="15" name="Google Shape;15;p2"/>
          <p:cNvSpPr>
            <a:spLocks noGrp="1"/>
          </p:cNvSpPr>
          <p:nvPr>
            <p:ph type="pic" idx="2"/>
          </p:nvPr>
        </p:nvSpPr>
        <p:spPr>
          <a:xfrm>
            <a:off x="0" y="0"/>
            <a:ext cx="24377649" cy="13716000"/>
          </a:xfrm>
          <a:prstGeom prst="rect">
            <a:avLst/>
          </a:prstGeom>
          <a:no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34_Placeholder">
  <p:cSld name="34_Placeholder">
    <p:spTree>
      <p:nvGrpSpPr>
        <p:cNvPr id="1" name="Shape 45"/>
        <p:cNvGrpSpPr/>
        <p:nvPr/>
      </p:nvGrpSpPr>
      <p:grpSpPr>
        <a:xfrm>
          <a:off x="0" y="0"/>
          <a:ext cx="0" cy="0"/>
          <a:chOff x="0" y="0"/>
          <a:chExt cx="0" cy="0"/>
        </a:xfrm>
      </p:grpSpPr>
      <p:sp>
        <p:nvSpPr>
          <p:cNvPr id="46" name="Google Shape;46;p11"/>
          <p:cNvSpPr>
            <a:spLocks noGrp="1"/>
          </p:cNvSpPr>
          <p:nvPr>
            <p:ph type="pic" idx="2"/>
          </p:nvPr>
        </p:nvSpPr>
        <p:spPr>
          <a:xfrm>
            <a:off x="4066993" y="5118749"/>
            <a:ext cx="3008376" cy="3008376"/>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47" name="Google Shape;47;p11"/>
          <p:cNvSpPr>
            <a:spLocks noGrp="1"/>
          </p:cNvSpPr>
          <p:nvPr>
            <p:ph type="pic" idx="3"/>
          </p:nvPr>
        </p:nvSpPr>
        <p:spPr>
          <a:xfrm>
            <a:off x="10716500" y="5114830"/>
            <a:ext cx="3008376" cy="3008376"/>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48" name="Google Shape;48;p11"/>
          <p:cNvSpPr>
            <a:spLocks noGrp="1"/>
          </p:cNvSpPr>
          <p:nvPr>
            <p:ph type="pic" idx="4"/>
          </p:nvPr>
        </p:nvSpPr>
        <p:spPr>
          <a:xfrm>
            <a:off x="17362088" y="5114830"/>
            <a:ext cx="3008376" cy="3008376"/>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8_Placeholder">
  <p:cSld name="28_Placeholder">
    <p:spTree>
      <p:nvGrpSpPr>
        <p:cNvPr id="1" name="Shape 49"/>
        <p:cNvGrpSpPr/>
        <p:nvPr/>
      </p:nvGrpSpPr>
      <p:grpSpPr>
        <a:xfrm>
          <a:off x="0" y="0"/>
          <a:ext cx="0" cy="0"/>
          <a:chOff x="0" y="0"/>
          <a:chExt cx="0" cy="0"/>
        </a:xfrm>
      </p:grpSpPr>
      <p:sp>
        <p:nvSpPr>
          <p:cNvPr id="50" name="Google Shape;50;p12"/>
          <p:cNvSpPr>
            <a:spLocks noGrp="1"/>
          </p:cNvSpPr>
          <p:nvPr>
            <p:ph type="pic" idx="2"/>
          </p:nvPr>
        </p:nvSpPr>
        <p:spPr>
          <a:xfrm>
            <a:off x="0" y="8382001"/>
            <a:ext cx="24377649" cy="44577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41_Placeholder">
  <p:cSld name="41_Placeholder">
    <p:spTree>
      <p:nvGrpSpPr>
        <p:cNvPr id="1" name="Shape 51"/>
        <p:cNvGrpSpPr/>
        <p:nvPr/>
      </p:nvGrpSpPr>
      <p:grpSpPr>
        <a:xfrm>
          <a:off x="0" y="0"/>
          <a:ext cx="0" cy="0"/>
          <a:chOff x="0" y="0"/>
          <a:chExt cx="0" cy="0"/>
        </a:xfrm>
      </p:grpSpPr>
      <p:sp>
        <p:nvSpPr>
          <p:cNvPr id="52" name="Google Shape;52;p13"/>
          <p:cNvSpPr>
            <a:spLocks noGrp="1"/>
          </p:cNvSpPr>
          <p:nvPr>
            <p:ph type="pic" idx="2"/>
          </p:nvPr>
        </p:nvSpPr>
        <p:spPr>
          <a:xfrm>
            <a:off x="0" y="700847"/>
            <a:ext cx="24377649" cy="445764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000"/>
              <a:buFont typeface="Arial"/>
              <a:buNone/>
              <a:defRPr sz="20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7_Placeholder">
  <p:cSld name="37_Placeholder">
    <p:spTree>
      <p:nvGrpSpPr>
        <p:cNvPr id="1" name="Shape 53"/>
        <p:cNvGrpSpPr/>
        <p:nvPr/>
      </p:nvGrpSpPr>
      <p:grpSpPr>
        <a:xfrm>
          <a:off x="0" y="0"/>
          <a:ext cx="0" cy="0"/>
          <a:chOff x="0" y="0"/>
          <a:chExt cx="0" cy="0"/>
        </a:xfrm>
      </p:grpSpPr>
      <p:sp>
        <p:nvSpPr>
          <p:cNvPr id="54" name="Google Shape;54;p14"/>
          <p:cNvSpPr>
            <a:spLocks noGrp="1"/>
          </p:cNvSpPr>
          <p:nvPr>
            <p:ph type="pic" idx="2"/>
          </p:nvPr>
        </p:nvSpPr>
        <p:spPr>
          <a:xfrm>
            <a:off x="3902959" y="4849586"/>
            <a:ext cx="4016828" cy="4016828"/>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Logos">
  <p:cSld name="3_Logos">
    <p:spTree>
      <p:nvGrpSpPr>
        <p:cNvPr id="1" name="Shape 55"/>
        <p:cNvGrpSpPr/>
        <p:nvPr/>
      </p:nvGrpSpPr>
      <p:grpSpPr>
        <a:xfrm>
          <a:off x="0" y="0"/>
          <a:ext cx="0" cy="0"/>
          <a:chOff x="0" y="0"/>
          <a:chExt cx="0" cy="0"/>
        </a:xfrm>
      </p:grpSpPr>
      <p:sp>
        <p:nvSpPr>
          <p:cNvPr id="56" name="Google Shape;56;p15"/>
          <p:cNvSpPr>
            <a:spLocks noGrp="1"/>
          </p:cNvSpPr>
          <p:nvPr>
            <p:ph type="pic" idx="2"/>
          </p:nvPr>
        </p:nvSpPr>
        <p:spPr>
          <a:xfrm>
            <a:off x="6404570" y="2624955"/>
            <a:ext cx="4681728" cy="835987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000"/>
              <a:buFont typeface="Arial"/>
              <a:buNone/>
              <a:defRPr sz="20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57" name="Google Shape;57;p15"/>
          <p:cNvSpPr>
            <a:spLocks noGrp="1"/>
          </p:cNvSpPr>
          <p:nvPr>
            <p:ph type="pic" idx="3"/>
          </p:nvPr>
        </p:nvSpPr>
        <p:spPr>
          <a:xfrm>
            <a:off x="2341230" y="2618563"/>
            <a:ext cx="4681728" cy="835987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000"/>
              <a:buFont typeface="Arial"/>
              <a:buNone/>
              <a:defRPr sz="20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Portfolio Four">
  <p:cSld name="1_Portfolio Four">
    <p:spTree>
      <p:nvGrpSpPr>
        <p:cNvPr id="1" name="Shape 58"/>
        <p:cNvGrpSpPr/>
        <p:nvPr/>
      </p:nvGrpSpPr>
      <p:grpSpPr>
        <a:xfrm>
          <a:off x="0" y="0"/>
          <a:ext cx="0" cy="0"/>
          <a:chOff x="0" y="0"/>
          <a:chExt cx="0" cy="0"/>
        </a:xfrm>
      </p:grpSpPr>
      <p:sp>
        <p:nvSpPr>
          <p:cNvPr id="59" name="Google Shape;59;p16"/>
          <p:cNvSpPr>
            <a:spLocks noGrp="1"/>
          </p:cNvSpPr>
          <p:nvPr>
            <p:ph type="pic" idx="2"/>
          </p:nvPr>
        </p:nvSpPr>
        <p:spPr>
          <a:xfrm>
            <a:off x="3747638" y="4139253"/>
            <a:ext cx="3338587" cy="594975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60" name="Google Shape;60;p16"/>
          <p:cNvSpPr>
            <a:spLocks noGrp="1"/>
          </p:cNvSpPr>
          <p:nvPr>
            <p:ph type="pic" idx="3"/>
          </p:nvPr>
        </p:nvSpPr>
        <p:spPr>
          <a:xfrm>
            <a:off x="10462111" y="4139253"/>
            <a:ext cx="3338587" cy="594975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61" name="Google Shape;61;p16"/>
          <p:cNvSpPr>
            <a:spLocks noGrp="1"/>
          </p:cNvSpPr>
          <p:nvPr>
            <p:ph type="pic" idx="4"/>
          </p:nvPr>
        </p:nvSpPr>
        <p:spPr>
          <a:xfrm>
            <a:off x="17178842" y="4139253"/>
            <a:ext cx="3338587" cy="594975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7_Placeholder Slide">
  <p:cSld name="7_Placeholder Slide">
    <p:spTree>
      <p:nvGrpSpPr>
        <p:cNvPr id="1" name="Shape 62"/>
        <p:cNvGrpSpPr/>
        <p:nvPr/>
      </p:nvGrpSpPr>
      <p:grpSpPr>
        <a:xfrm>
          <a:off x="0" y="0"/>
          <a:ext cx="0" cy="0"/>
          <a:chOff x="0" y="0"/>
          <a:chExt cx="0" cy="0"/>
        </a:xfrm>
      </p:grpSpPr>
      <p:sp>
        <p:nvSpPr>
          <p:cNvPr id="63" name="Google Shape;63;p17"/>
          <p:cNvSpPr>
            <a:spLocks noGrp="1"/>
          </p:cNvSpPr>
          <p:nvPr>
            <p:ph type="pic" idx="2"/>
          </p:nvPr>
        </p:nvSpPr>
        <p:spPr>
          <a:xfrm>
            <a:off x="14078131" y="2028911"/>
            <a:ext cx="7132320" cy="9537191"/>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Macbook Air">
  <p:cSld name="Macbook Air">
    <p:spTree>
      <p:nvGrpSpPr>
        <p:cNvPr id="1" name="Shape 64"/>
        <p:cNvGrpSpPr/>
        <p:nvPr/>
      </p:nvGrpSpPr>
      <p:grpSpPr>
        <a:xfrm>
          <a:off x="0" y="0"/>
          <a:ext cx="0" cy="0"/>
          <a:chOff x="0" y="0"/>
          <a:chExt cx="0" cy="0"/>
        </a:xfrm>
      </p:grpSpPr>
      <p:sp>
        <p:nvSpPr>
          <p:cNvPr id="65" name="Google Shape;65;p18"/>
          <p:cNvSpPr>
            <a:spLocks noGrp="1"/>
          </p:cNvSpPr>
          <p:nvPr>
            <p:ph type="pic" idx="2"/>
          </p:nvPr>
        </p:nvSpPr>
        <p:spPr>
          <a:xfrm>
            <a:off x="7842600" y="4966814"/>
            <a:ext cx="8681400" cy="5500561"/>
          </a:xfrm>
          <a:prstGeom prst="rect">
            <a:avLst/>
          </a:prstGeom>
          <a:solidFill>
            <a:srgbClr val="F2F2F2"/>
          </a:solid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4 Images">
  <p:cSld name="14 Images">
    <p:spTree>
      <p:nvGrpSpPr>
        <p:cNvPr id="1" name="Shape 66"/>
        <p:cNvGrpSpPr/>
        <p:nvPr/>
      </p:nvGrpSpPr>
      <p:grpSpPr>
        <a:xfrm>
          <a:off x="0" y="0"/>
          <a:ext cx="0" cy="0"/>
          <a:chOff x="0" y="0"/>
          <a:chExt cx="0" cy="0"/>
        </a:xfrm>
      </p:grpSpPr>
      <p:sp>
        <p:nvSpPr>
          <p:cNvPr id="67" name="Google Shape;67;p19"/>
          <p:cNvSpPr>
            <a:spLocks noGrp="1"/>
          </p:cNvSpPr>
          <p:nvPr>
            <p:ph type="pic" idx="2"/>
          </p:nvPr>
        </p:nvSpPr>
        <p:spPr>
          <a:xfrm>
            <a:off x="0" y="6766812"/>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68" name="Google Shape;68;p19"/>
          <p:cNvSpPr>
            <a:spLocks noGrp="1"/>
          </p:cNvSpPr>
          <p:nvPr>
            <p:ph type="pic" idx="3"/>
          </p:nvPr>
        </p:nvSpPr>
        <p:spPr>
          <a:xfrm>
            <a:off x="3481911" y="6766812"/>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69" name="Google Shape;69;p19"/>
          <p:cNvSpPr>
            <a:spLocks noGrp="1"/>
          </p:cNvSpPr>
          <p:nvPr>
            <p:ph type="pic" idx="4"/>
          </p:nvPr>
        </p:nvSpPr>
        <p:spPr>
          <a:xfrm>
            <a:off x="10461335" y="6766812"/>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70" name="Google Shape;70;p19"/>
          <p:cNvSpPr>
            <a:spLocks noGrp="1"/>
          </p:cNvSpPr>
          <p:nvPr>
            <p:ph type="pic" idx="5"/>
          </p:nvPr>
        </p:nvSpPr>
        <p:spPr>
          <a:xfrm>
            <a:off x="13984520" y="6766812"/>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71" name="Google Shape;71;p19"/>
          <p:cNvSpPr>
            <a:spLocks noGrp="1"/>
          </p:cNvSpPr>
          <p:nvPr>
            <p:ph type="pic" idx="6"/>
          </p:nvPr>
        </p:nvSpPr>
        <p:spPr>
          <a:xfrm>
            <a:off x="17482034" y="6766812"/>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72" name="Google Shape;72;p19"/>
          <p:cNvSpPr>
            <a:spLocks noGrp="1"/>
          </p:cNvSpPr>
          <p:nvPr>
            <p:ph type="pic" idx="7"/>
          </p:nvPr>
        </p:nvSpPr>
        <p:spPr>
          <a:xfrm>
            <a:off x="0" y="10301234"/>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73" name="Google Shape;73;p19"/>
          <p:cNvSpPr>
            <a:spLocks noGrp="1"/>
          </p:cNvSpPr>
          <p:nvPr>
            <p:ph type="pic" idx="8"/>
          </p:nvPr>
        </p:nvSpPr>
        <p:spPr>
          <a:xfrm>
            <a:off x="6979424" y="10301234"/>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74" name="Google Shape;74;p19"/>
          <p:cNvSpPr>
            <a:spLocks noGrp="1"/>
          </p:cNvSpPr>
          <p:nvPr>
            <p:ph type="pic" idx="9"/>
          </p:nvPr>
        </p:nvSpPr>
        <p:spPr>
          <a:xfrm>
            <a:off x="10461335" y="10301234"/>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75" name="Google Shape;75;p19"/>
          <p:cNvSpPr>
            <a:spLocks noGrp="1"/>
          </p:cNvSpPr>
          <p:nvPr>
            <p:ph type="pic" idx="13"/>
          </p:nvPr>
        </p:nvSpPr>
        <p:spPr>
          <a:xfrm>
            <a:off x="17482034" y="10301234"/>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76" name="Google Shape;76;p19"/>
          <p:cNvSpPr>
            <a:spLocks noGrp="1"/>
          </p:cNvSpPr>
          <p:nvPr>
            <p:ph type="pic" idx="14"/>
          </p:nvPr>
        </p:nvSpPr>
        <p:spPr>
          <a:xfrm>
            <a:off x="20963945" y="10301234"/>
            <a:ext cx="3410712" cy="3429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3600"/>
              <a:buFont typeface="Arial"/>
              <a:buNone/>
              <a:defRPr sz="36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3_Placeholder">
  <p:cSld name="13_Placeholder">
    <p:spTree>
      <p:nvGrpSpPr>
        <p:cNvPr id="1" name="Shape 77"/>
        <p:cNvGrpSpPr/>
        <p:nvPr/>
      </p:nvGrpSpPr>
      <p:grpSpPr>
        <a:xfrm>
          <a:off x="0" y="0"/>
          <a:ext cx="0" cy="0"/>
          <a:chOff x="0" y="0"/>
          <a:chExt cx="0" cy="0"/>
        </a:xfrm>
      </p:grpSpPr>
      <p:sp>
        <p:nvSpPr>
          <p:cNvPr id="78" name="Google Shape;78;p20"/>
          <p:cNvSpPr>
            <a:spLocks noGrp="1"/>
          </p:cNvSpPr>
          <p:nvPr>
            <p:ph type="pic" idx="2"/>
          </p:nvPr>
        </p:nvSpPr>
        <p:spPr>
          <a:xfrm>
            <a:off x="0" y="0"/>
            <a:ext cx="4921382" cy="67818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79" name="Google Shape;79;p20"/>
          <p:cNvSpPr>
            <a:spLocks noGrp="1"/>
          </p:cNvSpPr>
          <p:nvPr>
            <p:ph type="pic" idx="3"/>
          </p:nvPr>
        </p:nvSpPr>
        <p:spPr>
          <a:xfrm>
            <a:off x="501" y="6980430"/>
            <a:ext cx="4921382" cy="673557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80" name="Google Shape;80;p20"/>
          <p:cNvSpPr>
            <a:spLocks noGrp="1"/>
          </p:cNvSpPr>
          <p:nvPr>
            <p:ph type="pic" idx="4"/>
          </p:nvPr>
        </p:nvSpPr>
        <p:spPr>
          <a:xfrm>
            <a:off x="5139879" y="0"/>
            <a:ext cx="4839009" cy="498951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81" name="Google Shape;81;p20"/>
          <p:cNvSpPr>
            <a:spLocks noGrp="1"/>
          </p:cNvSpPr>
          <p:nvPr>
            <p:ph type="pic" idx="5"/>
          </p:nvPr>
        </p:nvSpPr>
        <p:spPr>
          <a:xfrm>
            <a:off x="5139879" y="5188148"/>
            <a:ext cx="4839009" cy="852785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82" name="Google Shape;82;p20"/>
          <p:cNvSpPr>
            <a:spLocks noGrp="1"/>
          </p:cNvSpPr>
          <p:nvPr>
            <p:ph type="pic" idx="6"/>
          </p:nvPr>
        </p:nvSpPr>
        <p:spPr>
          <a:xfrm>
            <a:off x="10216751" y="0"/>
            <a:ext cx="4857874" cy="938253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83" name="Google Shape;83;p20"/>
          <p:cNvSpPr>
            <a:spLocks noGrp="1"/>
          </p:cNvSpPr>
          <p:nvPr>
            <p:ph type="pic" idx="7"/>
          </p:nvPr>
        </p:nvSpPr>
        <p:spPr>
          <a:xfrm>
            <a:off x="10196883" y="9581169"/>
            <a:ext cx="4877741" cy="4134831"/>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2_Placeholder">
  <p:cSld name="12_Placeholder">
    <p:spTree>
      <p:nvGrpSpPr>
        <p:cNvPr id="1" name="Shape 84"/>
        <p:cNvGrpSpPr/>
        <p:nvPr/>
      </p:nvGrpSpPr>
      <p:grpSpPr>
        <a:xfrm>
          <a:off x="0" y="0"/>
          <a:ext cx="0" cy="0"/>
          <a:chOff x="0" y="0"/>
          <a:chExt cx="0" cy="0"/>
        </a:xfrm>
      </p:grpSpPr>
      <p:sp>
        <p:nvSpPr>
          <p:cNvPr id="85" name="Google Shape;85;p21"/>
          <p:cNvSpPr>
            <a:spLocks noGrp="1"/>
          </p:cNvSpPr>
          <p:nvPr>
            <p:ph type="pic" idx="2"/>
          </p:nvPr>
        </p:nvSpPr>
        <p:spPr>
          <a:xfrm>
            <a:off x="9303025" y="0"/>
            <a:ext cx="4921382" cy="67818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86" name="Google Shape;86;p21"/>
          <p:cNvSpPr>
            <a:spLocks noGrp="1"/>
          </p:cNvSpPr>
          <p:nvPr>
            <p:ph type="pic" idx="3"/>
          </p:nvPr>
        </p:nvSpPr>
        <p:spPr>
          <a:xfrm>
            <a:off x="9303526" y="6980430"/>
            <a:ext cx="4921382" cy="673557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87" name="Google Shape;87;p21"/>
          <p:cNvSpPr>
            <a:spLocks noGrp="1"/>
          </p:cNvSpPr>
          <p:nvPr>
            <p:ph type="pic" idx="4"/>
          </p:nvPr>
        </p:nvSpPr>
        <p:spPr>
          <a:xfrm>
            <a:off x="14442905" y="0"/>
            <a:ext cx="4839009" cy="498951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88" name="Google Shape;88;p21"/>
          <p:cNvSpPr>
            <a:spLocks noGrp="1"/>
          </p:cNvSpPr>
          <p:nvPr>
            <p:ph type="pic" idx="5"/>
          </p:nvPr>
        </p:nvSpPr>
        <p:spPr>
          <a:xfrm>
            <a:off x="14442905" y="5188148"/>
            <a:ext cx="4839009" cy="852785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89" name="Google Shape;89;p21"/>
          <p:cNvSpPr>
            <a:spLocks noGrp="1"/>
          </p:cNvSpPr>
          <p:nvPr>
            <p:ph type="pic" idx="6"/>
          </p:nvPr>
        </p:nvSpPr>
        <p:spPr>
          <a:xfrm>
            <a:off x="19519777" y="0"/>
            <a:ext cx="4857874" cy="938253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90" name="Google Shape;90;p21"/>
          <p:cNvSpPr>
            <a:spLocks noGrp="1"/>
          </p:cNvSpPr>
          <p:nvPr>
            <p:ph type="pic" idx="7"/>
          </p:nvPr>
        </p:nvSpPr>
        <p:spPr>
          <a:xfrm>
            <a:off x="19499908" y="9581169"/>
            <a:ext cx="4877741" cy="4134831"/>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6_Placeholder">
  <p:cSld name="16_Placeholder">
    <p:spTree>
      <p:nvGrpSpPr>
        <p:cNvPr id="1" name="Shape 91"/>
        <p:cNvGrpSpPr/>
        <p:nvPr/>
      </p:nvGrpSpPr>
      <p:grpSpPr>
        <a:xfrm>
          <a:off x="0" y="0"/>
          <a:ext cx="0" cy="0"/>
          <a:chOff x="0" y="0"/>
          <a:chExt cx="0" cy="0"/>
        </a:xfrm>
      </p:grpSpPr>
      <p:sp>
        <p:nvSpPr>
          <p:cNvPr id="92" name="Google Shape;92;p22"/>
          <p:cNvSpPr>
            <a:spLocks noGrp="1"/>
          </p:cNvSpPr>
          <p:nvPr>
            <p:ph type="pic" idx="2"/>
          </p:nvPr>
        </p:nvSpPr>
        <p:spPr>
          <a:xfrm>
            <a:off x="0" y="0"/>
            <a:ext cx="12150724" cy="1371599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8_Placeholder">
  <p:cSld name="18_Placeholder">
    <p:spTree>
      <p:nvGrpSpPr>
        <p:cNvPr id="1" name="Shape 93"/>
        <p:cNvGrpSpPr/>
        <p:nvPr/>
      </p:nvGrpSpPr>
      <p:grpSpPr>
        <a:xfrm>
          <a:off x="0" y="0"/>
          <a:ext cx="0" cy="0"/>
          <a:chOff x="0" y="0"/>
          <a:chExt cx="0" cy="0"/>
        </a:xfrm>
      </p:grpSpPr>
      <p:sp>
        <p:nvSpPr>
          <p:cNvPr id="94" name="Google Shape;94;p23"/>
          <p:cNvSpPr>
            <a:spLocks noGrp="1"/>
          </p:cNvSpPr>
          <p:nvPr>
            <p:ph type="pic" idx="2"/>
          </p:nvPr>
        </p:nvSpPr>
        <p:spPr>
          <a:xfrm>
            <a:off x="1" y="0"/>
            <a:ext cx="16921919" cy="1371599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20_Placeholder">
  <p:cSld name="20_Placeholder">
    <p:spTree>
      <p:nvGrpSpPr>
        <p:cNvPr id="1" name="Shape 95"/>
        <p:cNvGrpSpPr/>
        <p:nvPr/>
      </p:nvGrpSpPr>
      <p:grpSpPr>
        <a:xfrm>
          <a:off x="0" y="0"/>
          <a:ext cx="0" cy="0"/>
          <a:chOff x="0" y="0"/>
          <a:chExt cx="0" cy="0"/>
        </a:xfrm>
      </p:grpSpPr>
      <p:sp>
        <p:nvSpPr>
          <p:cNvPr id="96" name="Google Shape;96;p24"/>
          <p:cNvSpPr>
            <a:spLocks noGrp="1"/>
          </p:cNvSpPr>
          <p:nvPr>
            <p:ph type="pic" idx="2"/>
          </p:nvPr>
        </p:nvSpPr>
        <p:spPr>
          <a:xfrm>
            <a:off x="14248731" y="0"/>
            <a:ext cx="5692890" cy="1371599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laceholder">
  <p:cSld name="Placeholder">
    <p:spTree>
      <p:nvGrpSpPr>
        <p:cNvPr id="1" name="Shape 97"/>
        <p:cNvGrpSpPr/>
        <p:nvPr/>
      </p:nvGrpSpPr>
      <p:grpSpPr>
        <a:xfrm>
          <a:off x="0" y="0"/>
          <a:ext cx="0" cy="0"/>
          <a:chOff x="0" y="0"/>
          <a:chExt cx="0" cy="0"/>
        </a:xfrm>
      </p:grpSpPr>
      <p:sp>
        <p:nvSpPr>
          <p:cNvPr id="98" name="Google Shape;98;p25"/>
          <p:cNvSpPr>
            <a:spLocks noGrp="1"/>
          </p:cNvSpPr>
          <p:nvPr>
            <p:ph type="pic" idx="2"/>
          </p:nvPr>
        </p:nvSpPr>
        <p:spPr>
          <a:xfrm>
            <a:off x="0" y="5009322"/>
            <a:ext cx="24377652" cy="7391271"/>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22_Placeholder">
  <p:cSld name="22_Placeholder">
    <p:spTree>
      <p:nvGrpSpPr>
        <p:cNvPr id="1" name="Shape 99"/>
        <p:cNvGrpSpPr/>
        <p:nvPr/>
      </p:nvGrpSpPr>
      <p:grpSpPr>
        <a:xfrm>
          <a:off x="0" y="0"/>
          <a:ext cx="0" cy="0"/>
          <a:chOff x="0" y="0"/>
          <a:chExt cx="0" cy="0"/>
        </a:xfrm>
      </p:grpSpPr>
      <p:sp>
        <p:nvSpPr>
          <p:cNvPr id="100" name="Google Shape;100;p26"/>
          <p:cNvSpPr>
            <a:spLocks noGrp="1"/>
          </p:cNvSpPr>
          <p:nvPr>
            <p:ph type="pic" idx="2"/>
          </p:nvPr>
        </p:nvSpPr>
        <p:spPr>
          <a:xfrm>
            <a:off x="11268512" y="0"/>
            <a:ext cx="9462053" cy="13715999"/>
          </a:xfrm>
          <a:prstGeom prst="parallelogram">
            <a:avLst>
              <a:gd name="adj" fmla="val 54870"/>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6_Portfolio Three">
  <p:cSld name="6_Portfolio Three">
    <p:spTree>
      <p:nvGrpSpPr>
        <p:cNvPr id="1" name="Shape 101"/>
        <p:cNvGrpSpPr/>
        <p:nvPr/>
      </p:nvGrpSpPr>
      <p:grpSpPr>
        <a:xfrm>
          <a:off x="0" y="0"/>
          <a:ext cx="0" cy="0"/>
          <a:chOff x="0" y="0"/>
          <a:chExt cx="0" cy="0"/>
        </a:xfrm>
      </p:grpSpPr>
      <p:sp>
        <p:nvSpPr>
          <p:cNvPr id="102" name="Google Shape;102;p27"/>
          <p:cNvSpPr>
            <a:spLocks noGrp="1"/>
          </p:cNvSpPr>
          <p:nvPr>
            <p:ph type="pic" idx="2"/>
          </p:nvPr>
        </p:nvSpPr>
        <p:spPr>
          <a:xfrm>
            <a:off x="1" y="0"/>
            <a:ext cx="15806056"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400"/>
              <a:buFont typeface="Arial"/>
              <a:buNone/>
              <a:defRPr sz="24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4_Portfolio Three">
  <p:cSld name="14_Portfolio Three">
    <p:spTree>
      <p:nvGrpSpPr>
        <p:cNvPr id="1" name="Shape 103"/>
        <p:cNvGrpSpPr/>
        <p:nvPr/>
      </p:nvGrpSpPr>
      <p:grpSpPr>
        <a:xfrm>
          <a:off x="0" y="0"/>
          <a:ext cx="0" cy="0"/>
          <a:chOff x="0" y="0"/>
          <a:chExt cx="0" cy="0"/>
        </a:xfrm>
      </p:grpSpPr>
      <p:sp>
        <p:nvSpPr>
          <p:cNvPr id="104" name="Google Shape;104;p28"/>
          <p:cNvSpPr>
            <a:spLocks noGrp="1"/>
          </p:cNvSpPr>
          <p:nvPr>
            <p:ph type="pic" idx="2"/>
          </p:nvPr>
        </p:nvSpPr>
        <p:spPr>
          <a:xfrm>
            <a:off x="12767733" y="0"/>
            <a:ext cx="5790871"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eam">
  <p:cSld name="Team">
    <p:spTree>
      <p:nvGrpSpPr>
        <p:cNvPr id="1" name="Shape 105"/>
        <p:cNvGrpSpPr/>
        <p:nvPr/>
      </p:nvGrpSpPr>
      <p:grpSpPr>
        <a:xfrm>
          <a:off x="0" y="0"/>
          <a:ext cx="0" cy="0"/>
          <a:chOff x="0" y="0"/>
          <a:chExt cx="0" cy="0"/>
        </a:xfrm>
      </p:grpSpPr>
      <p:sp>
        <p:nvSpPr>
          <p:cNvPr id="106" name="Google Shape;106;p29"/>
          <p:cNvSpPr>
            <a:spLocks noGrp="1"/>
          </p:cNvSpPr>
          <p:nvPr>
            <p:ph type="pic" idx="2"/>
          </p:nvPr>
        </p:nvSpPr>
        <p:spPr>
          <a:xfrm>
            <a:off x="12807289" y="4594568"/>
            <a:ext cx="3877082" cy="449741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07" name="Google Shape;107;p29"/>
          <p:cNvSpPr>
            <a:spLocks noGrp="1"/>
          </p:cNvSpPr>
          <p:nvPr>
            <p:ph type="pic" idx="3"/>
          </p:nvPr>
        </p:nvSpPr>
        <p:spPr>
          <a:xfrm>
            <a:off x="17749150" y="4594568"/>
            <a:ext cx="3877082" cy="449741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08" name="Google Shape;108;p29"/>
          <p:cNvSpPr>
            <a:spLocks noGrp="1"/>
          </p:cNvSpPr>
          <p:nvPr>
            <p:ph type="pic" idx="4"/>
          </p:nvPr>
        </p:nvSpPr>
        <p:spPr>
          <a:xfrm>
            <a:off x="7865430" y="4594568"/>
            <a:ext cx="3877082" cy="449741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09" name="Google Shape;109;p29"/>
          <p:cNvSpPr>
            <a:spLocks noGrp="1"/>
          </p:cNvSpPr>
          <p:nvPr>
            <p:ph type="pic" idx="5"/>
          </p:nvPr>
        </p:nvSpPr>
        <p:spPr>
          <a:xfrm>
            <a:off x="2923571" y="4594568"/>
            <a:ext cx="3877082" cy="449741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Mockup">
  <p:cSld name="Mockup">
    <p:spTree>
      <p:nvGrpSpPr>
        <p:cNvPr id="1" name="Shape 110"/>
        <p:cNvGrpSpPr/>
        <p:nvPr/>
      </p:nvGrpSpPr>
      <p:grpSpPr>
        <a:xfrm>
          <a:off x="0" y="0"/>
          <a:ext cx="0" cy="0"/>
          <a:chOff x="0" y="0"/>
          <a:chExt cx="0" cy="0"/>
        </a:xfrm>
      </p:grpSpPr>
      <p:sp>
        <p:nvSpPr>
          <p:cNvPr id="111" name="Google Shape;111;p30"/>
          <p:cNvSpPr>
            <a:spLocks noGrp="1"/>
          </p:cNvSpPr>
          <p:nvPr>
            <p:ph type="pic" idx="2"/>
          </p:nvPr>
        </p:nvSpPr>
        <p:spPr>
          <a:xfrm>
            <a:off x="2130041" y="4472695"/>
            <a:ext cx="9326880" cy="521208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Placeholder Slide">
  <p:cSld name="1_Placeholder Slide">
    <p:spTree>
      <p:nvGrpSpPr>
        <p:cNvPr id="1" name="Shape 17"/>
        <p:cNvGrpSpPr/>
        <p:nvPr/>
      </p:nvGrpSpPr>
      <p:grpSpPr>
        <a:xfrm>
          <a:off x="0" y="0"/>
          <a:ext cx="0" cy="0"/>
          <a:chOff x="0" y="0"/>
          <a:chExt cx="0" cy="0"/>
        </a:xfrm>
      </p:grpSpPr>
      <p:sp>
        <p:nvSpPr>
          <p:cNvPr id="18" name="Google Shape;18;p4"/>
          <p:cNvSpPr>
            <a:spLocks noGrp="1"/>
          </p:cNvSpPr>
          <p:nvPr>
            <p:ph type="pic" idx="2"/>
          </p:nvPr>
        </p:nvSpPr>
        <p:spPr>
          <a:xfrm>
            <a:off x="2090562" y="3560133"/>
            <a:ext cx="6595731" cy="6595731"/>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Mockup">
  <p:cSld name="1_Mockup">
    <p:spTree>
      <p:nvGrpSpPr>
        <p:cNvPr id="1" name="Shape 112"/>
        <p:cNvGrpSpPr/>
        <p:nvPr/>
      </p:nvGrpSpPr>
      <p:grpSpPr>
        <a:xfrm>
          <a:off x="0" y="0"/>
          <a:ext cx="0" cy="0"/>
          <a:chOff x="0" y="0"/>
          <a:chExt cx="0" cy="0"/>
        </a:xfrm>
      </p:grpSpPr>
      <p:sp>
        <p:nvSpPr>
          <p:cNvPr id="113" name="Google Shape;113;p31"/>
          <p:cNvSpPr>
            <a:spLocks noGrp="1"/>
          </p:cNvSpPr>
          <p:nvPr>
            <p:ph type="pic" idx="2"/>
          </p:nvPr>
        </p:nvSpPr>
        <p:spPr>
          <a:xfrm>
            <a:off x="12866810" y="4472695"/>
            <a:ext cx="9326880" cy="521208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2_Mockup">
  <p:cSld name="2_Mockup">
    <p:spTree>
      <p:nvGrpSpPr>
        <p:cNvPr id="1" name="Shape 114"/>
        <p:cNvGrpSpPr/>
        <p:nvPr/>
      </p:nvGrpSpPr>
      <p:grpSpPr>
        <a:xfrm>
          <a:off x="0" y="0"/>
          <a:ext cx="0" cy="0"/>
          <a:chOff x="0" y="0"/>
          <a:chExt cx="0" cy="0"/>
        </a:xfrm>
      </p:grpSpPr>
      <p:sp>
        <p:nvSpPr>
          <p:cNvPr id="115" name="Google Shape;115;p32"/>
          <p:cNvSpPr>
            <a:spLocks noGrp="1"/>
          </p:cNvSpPr>
          <p:nvPr>
            <p:ph type="pic" idx="2"/>
          </p:nvPr>
        </p:nvSpPr>
        <p:spPr>
          <a:xfrm>
            <a:off x="2957506" y="5393605"/>
            <a:ext cx="8923728" cy="565280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3_Mockup">
  <p:cSld name="3_Mockup">
    <p:spTree>
      <p:nvGrpSpPr>
        <p:cNvPr id="1" name="Shape 116"/>
        <p:cNvGrpSpPr/>
        <p:nvPr/>
      </p:nvGrpSpPr>
      <p:grpSpPr>
        <a:xfrm>
          <a:off x="0" y="0"/>
          <a:ext cx="0" cy="0"/>
          <a:chOff x="0" y="0"/>
          <a:chExt cx="0" cy="0"/>
        </a:xfrm>
      </p:grpSpPr>
      <p:sp>
        <p:nvSpPr>
          <p:cNvPr id="117" name="Google Shape;117;p33"/>
          <p:cNvSpPr>
            <a:spLocks noGrp="1"/>
          </p:cNvSpPr>
          <p:nvPr>
            <p:ph type="pic" idx="2"/>
          </p:nvPr>
        </p:nvSpPr>
        <p:spPr>
          <a:xfrm>
            <a:off x="12983064" y="5393605"/>
            <a:ext cx="8923728" cy="565280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4_Mockup">
  <p:cSld name="4_Mockup">
    <p:spTree>
      <p:nvGrpSpPr>
        <p:cNvPr id="1" name="Shape 118"/>
        <p:cNvGrpSpPr/>
        <p:nvPr/>
      </p:nvGrpSpPr>
      <p:grpSpPr>
        <a:xfrm>
          <a:off x="0" y="0"/>
          <a:ext cx="0" cy="0"/>
          <a:chOff x="0" y="0"/>
          <a:chExt cx="0" cy="0"/>
        </a:xfrm>
      </p:grpSpPr>
      <p:sp>
        <p:nvSpPr>
          <p:cNvPr id="119" name="Google Shape;119;p34"/>
          <p:cNvSpPr>
            <a:spLocks noGrp="1"/>
          </p:cNvSpPr>
          <p:nvPr>
            <p:ph type="pic" idx="2"/>
          </p:nvPr>
        </p:nvSpPr>
        <p:spPr>
          <a:xfrm>
            <a:off x="1281486" y="3117920"/>
            <a:ext cx="4451428" cy="781657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20" name="Google Shape;120;p34"/>
          <p:cNvSpPr>
            <a:spLocks noGrp="1"/>
          </p:cNvSpPr>
          <p:nvPr>
            <p:ph type="pic" idx="3"/>
          </p:nvPr>
        </p:nvSpPr>
        <p:spPr>
          <a:xfrm>
            <a:off x="6736653" y="3117920"/>
            <a:ext cx="4451428" cy="781657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5_Mockup">
  <p:cSld name="5_Mockup">
    <p:spTree>
      <p:nvGrpSpPr>
        <p:cNvPr id="1" name="Shape 121"/>
        <p:cNvGrpSpPr/>
        <p:nvPr/>
      </p:nvGrpSpPr>
      <p:grpSpPr>
        <a:xfrm>
          <a:off x="0" y="0"/>
          <a:ext cx="0" cy="0"/>
          <a:chOff x="0" y="0"/>
          <a:chExt cx="0" cy="0"/>
        </a:xfrm>
      </p:grpSpPr>
      <p:sp>
        <p:nvSpPr>
          <p:cNvPr id="122" name="Google Shape;122;p35"/>
          <p:cNvSpPr>
            <a:spLocks noGrp="1"/>
          </p:cNvSpPr>
          <p:nvPr>
            <p:ph type="pic" idx="2"/>
          </p:nvPr>
        </p:nvSpPr>
        <p:spPr>
          <a:xfrm>
            <a:off x="12489218" y="3117920"/>
            <a:ext cx="4451428" cy="781657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23" name="Google Shape;123;p35"/>
          <p:cNvSpPr>
            <a:spLocks noGrp="1"/>
          </p:cNvSpPr>
          <p:nvPr>
            <p:ph type="pic" idx="3"/>
          </p:nvPr>
        </p:nvSpPr>
        <p:spPr>
          <a:xfrm>
            <a:off x="17944384" y="3117920"/>
            <a:ext cx="4451428" cy="781657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6_Mockup">
  <p:cSld name="6_Mockup">
    <p:spTree>
      <p:nvGrpSpPr>
        <p:cNvPr id="1" name="Shape 124"/>
        <p:cNvGrpSpPr/>
        <p:nvPr/>
      </p:nvGrpSpPr>
      <p:grpSpPr>
        <a:xfrm>
          <a:off x="0" y="0"/>
          <a:ext cx="0" cy="0"/>
          <a:chOff x="0" y="0"/>
          <a:chExt cx="0" cy="0"/>
        </a:xfrm>
      </p:grpSpPr>
      <p:sp>
        <p:nvSpPr>
          <p:cNvPr id="125" name="Google Shape;125;p36"/>
          <p:cNvSpPr>
            <a:spLocks noGrp="1"/>
          </p:cNvSpPr>
          <p:nvPr>
            <p:ph type="pic" idx="2"/>
          </p:nvPr>
        </p:nvSpPr>
        <p:spPr>
          <a:xfrm>
            <a:off x="3650590" y="2827685"/>
            <a:ext cx="6291072" cy="795527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7_Mockup">
  <p:cSld name="7_Mockup">
    <p:spTree>
      <p:nvGrpSpPr>
        <p:cNvPr id="1" name="Shape 126"/>
        <p:cNvGrpSpPr/>
        <p:nvPr/>
      </p:nvGrpSpPr>
      <p:grpSpPr>
        <a:xfrm>
          <a:off x="0" y="0"/>
          <a:ext cx="0" cy="0"/>
          <a:chOff x="0" y="0"/>
          <a:chExt cx="0" cy="0"/>
        </a:xfrm>
      </p:grpSpPr>
      <p:sp>
        <p:nvSpPr>
          <p:cNvPr id="127" name="Google Shape;127;p37"/>
          <p:cNvSpPr>
            <a:spLocks noGrp="1"/>
          </p:cNvSpPr>
          <p:nvPr>
            <p:ph type="pic" idx="2"/>
          </p:nvPr>
        </p:nvSpPr>
        <p:spPr>
          <a:xfrm>
            <a:off x="15295361" y="2827685"/>
            <a:ext cx="6291072" cy="795527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1_Placeholder">
  <p:cSld name="1_Placeholder">
    <p:spTree>
      <p:nvGrpSpPr>
        <p:cNvPr id="1" name="Shape 128"/>
        <p:cNvGrpSpPr/>
        <p:nvPr/>
      </p:nvGrpSpPr>
      <p:grpSpPr>
        <a:xfrm>
          <a:off x="0" y="0"/>
          <a:ext cx="0" cy="0"/>
          <a:chOff x="0" y="0"/>
          <a:chExt cx="0" cy="0"/>
        </a:xfrm>
      </p:grpSpPr>
      <p:sp>
        <p:nvSpPr>
          <p:cNvPr id="129" name="Google Shape;129;p38"/>
          <p:cNvSpPr>
            <a:spLocks noGrp="1"/>
          </p:cNvSpPr>
          <p:nvPr>
            <p:ph type="pic" idx="2"/>
          </p:nvPr>
        </p:nvSpPr>
        <p:spPr>
          <a:xfrm>
            <a:off x="0" y="2076664"/>
            <a:ext cx="24377652" cy="586531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2_Placeholder">
  <p:cSld name="2_Placeholder">
    <p:spTree>
      <p:nvGrpSpPr>
        <p:cNvPr id="1" name="Shape 130"/>
        <p:cNvGrpSpPr/>
        <p:nvPr/>
      </p:nvGrpSpPr>
      <p:grpSpPr>
        <a:xfrm>
          <a:off x="0" y="0"/>
          <a:ext cx="0" cy="0"/>
          <a:chOff x="0" y="0"/>
          <a:chExt cx="0" cy="0"/>
        </a:xfrm>
      </p:grpSpPr>
      <p:sp>
        <p:nvSpPr>
          <p:cNvPr id="131" name="Google Shape;131;p39"/>
          <p:cNvSpPr>
            <a:spLocks noGrp="1"/>
          </p:cNvSpPr>
          <p:nvPr>
            <p:ph type="pic" idx="2"/>
          </p:nvPr>
        </p:nvSpPr>
        <p:spPr>
          <a:xfrm>
            <a:off x="1754867" y="6068411"/>
            <a:ext cx="9693917" cy="633218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32" name="Google Shape;132;p39"/>
          <p:cNvSpPr>
            <a:spLocks noGrp="1"/>
          </p:cNvSpPr>
          <p:nvPr>
            <p:ph type="pic" idx="3"/>
          </p:nvPr>
        </p:nvSpPr>
        <p:spPr>
          <a:xfrm>
            <a:off x="13010507" y="6068411"/>
            <a:ext cx="9693917" cy="633218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3_Placeholder">
  <p:cSld name="3_Placeholder">
    <p:spTree>
      <p:nvGrpSpPr>
        <p:cNvPr id="1" name="Shape 133"/>
        <p:cNvGrpSpPr/>
        <p:nvPr/>
      </p:nvGrpSpPr>
      <p:grpSpPr>
        <a:xfrm>
          <a:off x="0" y="0"/>
          <a:ext cx="0" cy="0"/>
          <a:chOff x="0" y="0"/>
          <a:chExt cx="0" cy="0"/>
        </a:xfrm>
      </p:grpSpPr>
      <p:sp>
        <p:nvSpPr>
          <p:cNvPr id="134" name="Google Shape;134;p40"/>
          <p:cNvSpPr>
            <a:spLocks noGrp="1"/>
          </p:cNvSpPr>
          <p:nvPr>
            <p:ph type="pic" idx="2"/>
          </p:nvPr>
        </p:nvSpPr>
        <p:spPr>
          <a:xfrm>
            <a:off x="1754868" y="6068411"/>
            <a:ext cx="6305916" cy="633218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35" name="Google Shape;135;p40"/>
          <p:cNvSpPr>
            <a:spLocks noGrp="1"/>
          </p:cNvSpPr>
          <p:nvPr>
            <p:ph type="pic" idx="3"/>
          </p:nvPr>
        </p:nvSpPr>
        <p:spPr>
          <a:xfrm>
            <a:off x="9076689" y="6068411"/>
            <a:ext cx="6305916" cy="633218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36" name="Google Shape;136;p40"/>
          <p:cNvSpPr>
            <a:spLocks noGrp="1"/>
          </p:cNvSpPr>
          <p:nvPr>
            <p:ph type="pic" idx="4"/>
          </p:nvPr>
        </p:nvSpPr>
        <p:spPr>
          <a:xfrm>
            <a:off x="16398509" y="6068411"/>
            <a:ext cx="6305916" cy="633218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6_Placeholder">
  <p:cSld name="26_Placeholder">
    <p:spTree>
      <p:nvGrpSpPr>
        <p:cNvPr id="1" name="Shape 19"/>
        <p:cNvGrpSpPr/>
        <p:nvPr/>
      </p:nvGrpSpPr>
      <p:grpSpPr>
        <a:xfrm>
          <a:off x="0" y="0"/>
          <a:ext cx="0" cy="0"/>
          <a:chOff x="0" y="0"/>
          <a:chExt cx="0" cy="0"/>
        </a:xfrm>
      </p:grpSpPr>
      <p:sp>
        <p:nvSpPr>
          <p:cNvPr id="20" name="Google Shape;20;p5"/>
          <p:cNvSpPr>
            <a:spLocks noGrp="1"/>
          </p:cNvSpPr>
          <p:nvPr>
            <p:ph type="pic" idx="2"/>
          </p:nvPr>
        </p:nvSpPr>
        <p:spPr>
          <a:xfrm>
            <a:off x="0" y="0"/>
            <a:ext cx="16459200" cy="1371599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4_Placeholder">
  <p:cSld name="4_Placeholder">
    <p:spTree>
      <p:nvGrpSpPr>
        <p:cNvPr id="1" name="Shape 137"/>
        <p:cNvGrpSpPr/>
        <p:nvPr/>
      </p:nvGrpSpPr>
      <p:grpSpPr>
        <a:xfrm>
          <a:off x="0" y="0"/>
          <a:ext cx="0" cy="0"/>
          <a:chOff x="0" y="0"/>
          <a:chExt cx="0" cy="0"/>
        </a:xfrm>
      </p:grpSpPr>
      <p:sp>
        <p:nvSpPr>
          <p:cNvPr id="138" name="Google Shape;138;p41"/>
          <p:cNvSpPr>
            <a:spLocks noGrp="1"/>
          </p:cNvSpPr>
          <p:nvPr>
            <p:ph type="pic" idx="2"/>
          </p:nvPr>
        </p:nvSpPr>
        <p:spPr>
          <a:xfrm>
            <a:off x="1825625" y="3233057"/>
            <a:ext cx="6656514" cy="878477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39" name="Google Shape;139;p41"/>
          <p:cNvSpPr>
            <a:spLocks noGrp="1"/>
          </p:cNvSpPr>
          <p:nvPr>
            <p:ph type="pic" idx="3"/>
          </p:nvPr>
        </p:nvSpPr>
        <p:spPr>
          <a:xfrm>
            <a:off x="8936768" y="3233057"/>
            <a:ext cx="6656514" cy="362494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40" name="Google Shape;140;p41"/>
          <p:cNvSpPr>
            <a:spLocks noGrp="1"/>
          </p:cNvSpPr>
          <p:nvPr>
            <p:ph type="pic" idx="4"/>
          </p:nvPr>
        </p:nvSpPr>
        <p:spPr>
          <a:xfrm>
            <a:off x="8936768" y="7263041"/>
            <a:ext cx="6656514" cy="475478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41" name="Google Shape;141;p41"/>
          <p:cNvSpPr>
            <a:spLocks noGrp="1"/>
          </p:cNvSpPr>
          <p:nvPr>
            <p:ph type="pic" idx="5"/>
          </p:nvPr>
        </p:nvSpPr>
        <p:spPr>
          <a:xfrm>
            <a:off x="16047911" y="3233056"/>
            <a:ext cx="6656514" cy="626263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5_Placeholder">
  <p:cSld name="5_Placeholder">
    <p:spTree>
      <p:nvGrpSpPr>
        <p:cNvPr id="1" name="Shape 142"/>
        <p:cNvGrpSpPr/>
        <p:nvPr/>
      </p:nvGrpSpPr>
      <p:grpSpPr>
        <a:xfrm>
          <a:off x="0" y="0"/>
          <a:ext cx="0" cy="0"/>
          <a:chOff x="0" y="0"/>
          <a:chExt cx="0" cy="0"/>
        </a:xfrm>
      </p:grpSpPr>
      <p:sp>
        <p:nvSpPr>
          <p:cNvPr id="143" name="Google Shape;143;p42"/>
          <p:cNvSpPr>
            <a:spLocks noGrp="1"/>
          </p:cNvSpPr>
          <p:nvPr>
            <p:ph type="pic" idx="2"/>
          </p:nvPr>
        </p:nvSpPr>
        <p:spPr>
          <a:xfrm>
            <a:off x="1768475" y="4432032"/>
            <a:ext cx="6620468" cy="362494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44" name="Google Shape;144;p42"/>
          <p:cNvSpPr>
            <a:spLocks noGrp="1"/>
          </p:cNvSpPr>
          <p:nvPr>
            <p:ph type="pic" idx="3"/>
          </p:nvPr>
        </p:nvSpPr>
        <p:spPr>
          <a:xfrm>
            <a:off x="1768475" y="8489926"/>
            <a:ext cx="6620468" cy="362494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45" name="Google Shape;145;p42"/>
          <p:cNvSpPr>
            <a:spLocks noGrp="1"/>
          </p:cNvSpPr>
          <p:nvPr>
            <p:ph type="pic" idx="4"/>
          </p:nvPr>
        </p:nvSpPr>
        <p:spPr>
          <a:xfrm>
            <a:off x="8954791" y="4432032"/>
            <a:ext cx="6620468" cy="362494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46" name="Google Shape;146;p42"/>
          <p:cNvSpPr>
            <a:spLocks noGrp="1"/>
          </p:cNvSpPr>
          <p:nvPr>
            <p:ph type="pic" idx="5"/>
          </p:nvPr>
        </p:nvSpPr>
        <p:spPr>
          <a:xfrm>
            <a:off x="8954791" y="8489926"/>
            <a:ext cx="6620468" cy="362494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47" name="Google Shape;147;p42"/>
          <p:cNvSpPr>
            <a:spLocks noGrp="1"/>
          </p:cNvSpPr>
          <p:nvPr>
            <p:ph type="pic" idx="6"/>
          </p:nvPr>
        </p:nvSpPr>
        <p:spPr>
          <a:xfrm>
            <a:off x="16141106" y="4432032"/>
            <a:ext cx="6620468" cy="362494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48" name="Google Shape;148;p42"/>
          <p:cNvSpPr>
            <a:spLocks noGrp="1"/>
          </p:cNvSpPr>
          <p:nvPr>
            <p:ph type="pic" idx="7"/>
          </p:nvPr>
        </p:nvSpPr>
        <p:spPr>
          <a:xfrm>
            <a:off x="16141106" y="8489926"/>
            <a:ext cx="6620468" cy="362494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8_Placeholder">
  <p:cSld name="8_Placeholder">
    <p:spTree>
      <p:nvGrpSpPr>
        <p:cNvPr id="1" name="Shape 149"/>
        <p:cNvGrpSpPr/>
        <p:nvPr/>
      </p:nvGrpSpPr>
      <p:grpSpPr>
        <a:xfrm>
          <a:off x="0" y="0"/>
          <a:ext cx="0" cy="0"/>
          <a:chOff x="0" y="0"/>
          <a:chExt cx="0" cy="0"/>
        </a:xfrm>
      </p:grpSpPr>
      <p:sp>
        <p:nvSpPr>
          <p:cNvPr id="150" name="Google Shape;150;p43"/>
          <p:cNvSpPr>
            <a:spLocks noGrp="1"/>
          </p:cNvSpPr>
          <p:nvPr>
            <p:ph type="pic" idx="2"/>
          </p:nvPr>
        </p:nvSpPr>
        <p:spPr>
          <a:xfrm>
            <a:off x="16122056" y="3419061"/>
            <a:ext cx="6620468" cy="1029693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51" name="Google Shape;151;p43"/>
          <p:cNvSpPr>
            <a:spLocks noGrp="1"/>
          </p:cNvSpPr>
          <p:nvPr>
            <p:ph type="pic" idx="3"/>
          </p:nvPr>
        </p:nvSpPr>
        <p:spPr>
          <a:xfrm>
            <a:off x="8935741" y="3419061"/>
            <a:ext cx="6620468" cy="435334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52" name="Google Shape;152;p43"/>
          <p:cNvSpPr>
            <a:spLocks noGrp="1"/>
          </p:cNvSpPr>
          <p:nvPr>
            <p:ph type="pic" idx="4"/>
          </p:nvPr>
        </p:nvSpPr>
        <p:spPr>
          <a:xfrm>
            <a:off x="8935741" y="8361647"/>
            <a:ext cx="6536058" cy="535435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8_Default Slide">
  <p:cSld name="8_Default Slide">
    <p:spTree>
      <p:nvGrpSpPr>
        <p:cNvPr id="1" name="Shape 153"/>
        <p:cNvGrpSpPr/>
        <p:nvPr/>
      </p:nvGrpSpPr>
      <p:grpSpPr>
        <a:xfrm>
          <a:off x="0" y="0"/>
          <a:ext cx="0" cy="0"/>
          <a:chOff x="0" y="0"/>
          <a:chExt cx="0" cy="0"/>
        </a:xfrm>
      </p:grpSpPr>
      <p:sp>
        <p:nvSpPr>
          <p:cNvPr id="154" name="Google Shape;154;p44"/>
          <p:cNvSpPr>
            <a:spLocks noGrp="1"/>
          </p:cNvSpPr>
          <p:nvPr>
            <p:ph type="pic" idx="2"/>
          </p:nvPr>
        </p:nvSpPr>
        <p:spPr>
          <a:xfrm>
            <a:off x="1711325" y="723900"/>
            <a:ext cx="16184790" cy="975904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9_Default Slide">
  <p:cSld name="9_Default Slide">
    <p:spTree>
      <p:nvGrpSpPr>
        <p:cNvPr id="1" name="Shape 155"/>
        <p:cNvGrpSpPr/>
        <p:nvPr/>
      </p:nvGrpSpPr>
      <p:grpSpPr>
        <a:xfrm>
          <a:off x="0" y="0"/>
          <a:ext cx="0" cy="0"/>
          <a:chOff x="0" y="0"/>
          <a:chExt cx="0" cy="0"/>
        </a:xfrm>
      </p:grpSpPr>
      <p:sp>
        <p:nvSpPr>
          <p:cNvPr id="156" name="Google Shape;156;p45"/>
          <p:cNvSpPr>
            <a:spLocks noGrp="1"/>
          </p:cNvSpPr>
          <p:nvPr>
            <p:ph type="pic" idx="2"/>
          </p:nvPr>
        </p:nvSpPr>
        <p:spPr>
          <a:xfrm>
            <a:off x="8686799" y="7452360"/>
            <a:ext cx="6615471" cy="626364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57" name="Google Shape;157;p45"/>
          <p:cNvSpPr>
            <a:spLocks noGrp="1"/>
          </p:cNvSpPr>
          <p:nvPr>
            <p:ph type="pic" idx="3"/>
          </p:nvPr>
        </p:nvSpPr>
        <p:spPr>
          <a:xfrm>
            <a:off x="11994535" y="0"/>
            <a:ext cx="12383115" cy="12915901"/>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4_Portfolio Three">
  <p:cSld name="4_Portfolio Three">
    <p:spTree>
      <p:nvGrpSpPr>
        <p:cNvPr id="1" name="Shape 158"/>
        <p:cNvGrpSpPr/>
        <p:nvPr/>
      </p:nvGrpSpPr>
      <p:grpSpPr>
        <a:xfrm>
          <a:off x="0" y="0"/>
          <a:ext cx="0" cy="0"/>
          <a:chOff x="0" y="0"/>
          <a:chExt cx="0" cy="0"/>
        </a:xfrm>
      </p:grpSpPr>
      <p:sp>
        <p:nvSpPr>
          <p:cNvPr id="159" name="Google Shape;159;p46"/>
          <p:cNvSpPr>
            <a:spLocks noGrp="1"/>
          </p:cNvSpPr>
          <p:nvPr>
            <p:ph type="pic" idx="2"/>
          </p:nvPr>
        </p:nvSpPr>
        <p:spPr>
          <a:xfrm>
            <a:off x="0" y="0"/>
            <a:ext cx="10937631"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400"/>
              <a:buFont typeface="Arial"/>
              <a:buNone/>
              <a:defRPr sz="24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5_Portfolio Three">
  <p:cSld name="5_Portfolio Three">
    <p:spTree>
      <p:nvGrpSpPr>
        <p:cNvPr id="1" name="Shape 160"/>
        <p:cNvGrpSpPr/>
        <p:nvPr/>
      </p:nvGrpSpPr>
      <p:grpSpPr>
        <a:xfrm>
          <a:off x="0" y="0"/>
          <a:ext cx="0" cy="0"/>
          <a:chOff x="0" y="0"/>
          <a:chExt cx="0" cy="0"/>
        </a:xfrm>
      </p:grpSpPr>
      <p:sp>
        <p:nvSpPr>
          <p:cNvPr id="161" name="Google Shape;161;p47"/>
          <p:cNvSpPr>
            <a:spLocks noGrp="1"/>
          </p:cNvSpPr>
          <p:nvPr>
            <p:ph type="pic" idx="2"/>
          </p:nvPr>
        </p:nvSpPr>
        <p:spPr>
          <a:xfrm>
            <a:off x="13440019" y="0"/>
            <a:ext cx="10937631"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400"/>
              <a:buFont typeface="Arial"/>
              <a:buNone/>
              <a:defRPr sz="24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7_Portfolio Three">
  <p:cSld name="7_Portfolio Three">
    <p:spTree>
      <p:nvGrpSpPr>
        <p:cNvPr id="1" name="Shape 162"/>
        <p:cNvGrpSpPr/>
        <p:nvPr/>
      </p:nvGrpSpPr>
      <p:grpSpPr>
        <a:xfrm>
          <a:off x="0" y="0"/>
          <a:ext cx="0" cy="0"/>
          <a:chOff x="0" y="0"/>
          <a:chExt cx="0" cy="0"/>
        </a:xfrm>
      </p:grpSpPr>
      <p:sp>
        <p:nvSpPr>
          <p:cNvPr id="163" name="Google Shape;163;p48"/>
          <p:cNvSpPr>
            <a:spLocks noGrp="1"/>
          </p:cNvSpPr>
          <p:nvPr>
            <p:ph type="pic" idx="2"/>
          </p:nvPr>
        </p:nvSpPr>
        <p:spPr>
          <a:xfrm>
            <a:off x="8556174" y="0"/>
            <a:ext cx="15821476"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8_Portfolio Three">
  <p:cSld name="8_Portfolio Three">
    <p:spTree>
      <p:nvGrpSpPr>
        <p:cNvPr id="1" name="Shape 164"/>
        <p:cNvGrpSpPr/>
        <p:nvPr/>
      </p:nvGrpSpPr>
      <p:grpSpPr>
        <a:xfrm>
          <a:off x="0" y="0"/>
          <a:ext cx="0" cy="0"/>
          <a:chOff x="0" y="0"/>
          <a:chExt cx="0" cy="0"/>
        </a:xfrm>
      </p:grpSpPr>
      <p:sp>
        <p:nvSpPr>
          <p:cNvPr id="165" name="Google Shape;165;p49"/>
          <p:cNvSpPr>
            <a:spLocks noGrp="1"/>
          </p:cNvSpPr>
          <p:nvPr>
            <p:ph type="pic" idx="2"/>
          </p:nvPr>
        </p:nvSpPr>
        <p:spPr>
          <a:xfrm>
            <a:off x="3418670" y="1906147"/>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66" name="Google Shape;166;p49"/>
          <p:cNvSpPr>
            <a:spLocks noGrp="1"/>
          </p:cNvSpPr>
          <p:nvPr>
            <p:ph type="pic" idx="3"/>
          </p:nvPr>
        </p:nvSpPr>
        <p:spPr>
          <a:xfrm>
            <a:off x="6777244" y="1906147"/>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67" name="Google Shape;167;p49"/>
          <p:cNvSpPr>
            <a:spLocks noGrp="1"/>
          </p:cNvSpPr>
          <p:nvPr>
            <p:ph type="pic" idx="4"/>
          </p:nvPr>
        </p:nvSpPr>
        <p:spPr>
          <a:xfrm>
            <a:off x="1741287" y="4999559"/>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68" name="Google Shape;168;p49"/>
          <p:cNvSpPr>
            <a:spLocks noGrp="1"/>
          </p:cNvSpPr>
          <p:nvPr>
            <p:ph type="pic" idx="5"/>
          </p:nvPr>
        </p:nvSpPr>
        <p:spPr>
          <a:xfrm>
            <a:off x="5099861" y="4999559"/>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69" name="Google Shape;169;p49"/>
          <p:cNvSpPr>
            <a:spLocks noGrp="1"/>
          </p:cNvSpPr>
          <p:nvPr>
            <p:ph type="pic" idx="6"/>
          </p:nvPr>
        </p:nvSpPr>
        <p:spPr>
          <a:xfrm>
            <a:off x="3418670" y="8092971"/>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70" name="Google Shape;170;p49"/>
          <p:cNvSpPr>
            <a:spLocks noGrp="1"/>
          </p:cNvSpPr>
          <p:nvPr>
            <p:ph type="pic" idx="7"/>
          </p:nvPr>
        </p:nvSpPr>
        <p:spPr>
          <a:xfrm>
            <a:off x="6777244" y="8092971"/>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71" name="Google Shape;171;p49"/>
          <p:cNvSpPr>
            <a:spLocks noGrp="1"/>
          </p:cNvSpPr>
          <p:nvPr>
            <p:ph type="pic" idx="8"/>
          </p:nvPr>
        </p:nvSpPr>
        <p:spPr>
          <a:xfrm flipH="1">
            <a:off x="8450834" y="4999560"/>
            <a:ext cx="3204198" cy="3716872"/>
          </a:xfrm>
          <a:prstGeom prst="rect">
            <a:avLst/>
          </a:prstGeom>
          <a:solidFill>
            <a:srgbClr val="F2F2F2"/>
          </a:solidFill>
          <a:ln>
            <a:noFill/>
          </a:ln>
        </p:spPr>
        <p:txBody>
          <a:bodyPr spcFirstLastPara="1" wrap="square" lIns="182825" tIns="91400" rIns="182825" bIns="91400" anchor="t" anchorCtr="0">
            <a:noAutofit/>
          </a:bodyPr>
          <a:lstStyle>
            <a:lvl1pPr marR="0" lvl="0" algn="r"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9_Portfolio Three">
  <p:cSld name="9_Portfolio Three">
    <p:spTree>
      <p:nvGrpSpPr>
        <p:cNvPr id="1" name="Shape 172"/>
        <p:cNvGrpSpPr/>
        <p:nvPr/>
      </p:nvGrpSpPr>
      <p:grpSpPr>
        <a:xfrm>
          <a:off x="0" y="0"/>
          <a:ext cx="0" cy="0"/>
          <a:chOff x="0" y="0"/>
          <a:chExt cx="0" cy="0"/>
        </a:xfrm>
      </p:grpSpPr>
      <p:sp>
        <p:nvSpPr>
          <p:cNvPr id="173" name="Google Shape;173;p50"/>
          <p:cNvSpPr>
            <a:spLocks noGrp="1"/>
          </p:cNvSpPr>
          <p:nvPr>
            <p:ph type="pic" idx="2"/>
          </p:nvPr>
        </p:nvSpPr>
        <p:spPr>
          <a:xfrm>
            <a:off x="14207444" y="1906147"/>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74" name="Google Shape;174;p50"/>
          <p:cNvSpPr>
            <a:spLocks noGrp="1"/>
          </p:cNvSpPr>
          <p:nvPr>
            <p:ph type="pic" idx="3"/>
          </p:nvPr>
        </p:nvSpPr>
        <p:spPr>
          <a:xfrm>
            <a:off x="17566017" y="1906147"/>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75" name="Google Shape;175;p50"/>
          <p:cNvSpPr>
            <a:spLocks noGrp="1"/>
          </p:cNvSpPr>
          <p:nvPr>
            <p:ph type="pic" idx="4"/>
          </p:nvPr>
        </p:nvSpPr>
        <p:spPr>
          <a:xfrm>
            <a:off x="12530060" y="4999559"/>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76" name="Google Shape;176;p50"/>
          <p:cNvSpPr>
            <a:spLocks noGrp="1"/>
          </p:cNvSpPr>
          <p:nvPr>
            <p:ph type="pic" idx="5"/>
          </p:nvPr>
        </p:nvSpPr>
        <p:spPr>
          <a:xfrm>
            <a:off x="15888634" y="4999559"/>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77" name="Google Shape;177;p50"/>
          <p:cNvSpPr>
            <a:spLocks noGrp="1"/>
          </p:cNvSpPr>
          <p:nvPr>
            <p:ph type="pic" idx="6"/>
          </p:nvPr>
        </p:nvSpPr>
        <p:spPr>
          <a:xfrm>
            <a:off x="14207444" y="8092971"/>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78" name="Google Shape;178;p50"/>
          <p:cNvSpPr>
            <a:spLocks noGrp="1"/>
          </p:cNvSpPr>
          <p:nvPr>
            <p:ph type="pic" idx="7"/>
          </p:nvPr>
        </p:nvSpPr>
        <p:spPr>
          <a:xfrm>
            <a:off x="17566017" y="8092971"/>
            <a:ext cx="3200400" cy="3712463"/>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79" name="Google Shape;179;p50"/>
          <p:cNvSpPr>
            <a:spLocks noGrp="1"/>
          </p:cNvSpPr>
          <p:nvPr>
            <p:ph type="pic" idx="8"/>
          </p:nvPr>
        </p:nvSpPr>
        <p:spPr>
          <a:xfrm flipH="1">
            <a:off x="19239607" y="4999560"/>
            <a:ext cx="3204198" cy="3716872"/>
          </a:xfrm>
          <a:prstGeom prst="rect">
            <a:avLst/>
          </a:prstGeom>
          <a:solidFill>
            <a:srgbClr val="F2F2F2"/>
          </a:solidFill>
          <a:ln>
            <a:noFill/>
          </a:ln>
        </p:spPr>
        <p:txBody>
          <a:bodyPr spcFirstLastPara="1" wrap="square" lIns="182825" tIns="91400" rIns="182825" bIns="91400" anchor="t" anchorCtr="0">
            <a:noAutofit/>
          </a:bodyPr>
          <a:lstStyle>
            <a:lvl1pPr marR="0" lvl="0" algn="r"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laceholder Slide">
  <p:cSld name="Placeholder Slide">
    <p:spTree>
      <p:nvGrpSpPr>
        <p:cNvPr id="1" name="Shape 21"/>
        <p:cNvGrpSpPr/>
        <p:nvPr/>
      </p:nvGrpSpPr>
      <p:grpSpPr>
        <a:xfrm>
          <a:off x="0" y="0"/>
          <a:ext cx="0" cy="0"/>
          <a:chOff x="0" y="0"/>
          <a:chExt cx="0" cy="0"/>
        </a:xfrm>
      </p:grpSpPr>
      <p:sp>
        <p:nvSpPr>
          <p:cNvPr id="22" name="Google Shape;22;p6"/>
          <p:cNvSpPr>
            <a:spLocks noGrp="1"/>
          </p:cNvSpPr>
          <p:nvPr>
            <p:ph type="pic" idx="2"/>
          </p:nvPr>
        </p:nvSpPr>
        <p:spPr>
          <a:xfrm>
            <a:off x="0" y="7518400"/>
            <a:ext cx="7897091" cy="61976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3" name="Google Shape;23;p6"/>
          <p:cNvSpPr>
            <a:spLocks noGrp="1"/>
          </p:cNvSpPr>
          <p:nvPr>
            <p:ph type="pic" idx="3"/>
          </p:nvPr>
        </p:nvSpPr>
        <p:spPr>
          <a:xfrm>
            <a:off x="8236346" y="7518400"/>
            <a:ext cx="7897214" cy="61976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4" name="Google Shape;24;p6"/>
          <p:cNvSpPr>
            <a:spLocks noGrp="1"/>
          </p:cNvSpPr>
          <p:nvPr>
            <p:ph type="pic" idx="4"/>
          </p:nvPr>
        </p:nvSpPr>
        <p:spPr>
          <a:xfrm>
            <a:off x="16472816" y="7518400"/>
            <a:ext cx="7904835" cy="61976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0_Portfolio Three">
  <p:cSld name="10_Portfolio Three">
    <p:spTree>
      <p:nvGrpSpPr>
        <p:cNvPr id="1" name="Shape 180"/>
        <p:cNvGrpSpPr/>
        <p:nvPr/>
      </p:nvGrpSpPr>
      <p:grpSpPr>
        <a:xfrm>
          <a:off x="0" y="0"/>
          <a:ext cx="0" cy="0"/>
          <a:chOff x="0" y="0"/>
          <a:chExt cx="0" cy="0"/>
        </a:xfrm>
      </p:grpSpPr>
      <p:sp>
        <p:nvSpPr>
          <p:cNvPr id="181" name="Google Shape;181;p51"/>
          <p:cNvSpPr>
            <a:spLocks noGrp="1"/>
          </p:cNvSpPr>
          <p:nvPr>
            <p:ph type="pic" idx="2"/>
          </p:nvPr>
        </p:nvSpPr>
        <p:spPr>
          <a:xfrm>
            <a:off x="13439775" y="0"/>
            <a:ext cx="10937875"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1_Portfolio Three">
  <p:cSld name="11_Portfolio Three">
    <p:spTree>
      <p:nvGrpSpPr>
        <p:cNvPr id="1" name="Shape 182"/>
        <p:cNvGrpSpPr/>
        <p:nvPr/>
      </p:nvGrpSpPr>
      <p:grpSpPr>
        <a:xfrm>
          <a:off x="0" y="0"/>
          <a:ext cx="0" cy="0"/>
          <a:chOff x="0" y="0"/>
          <a:chExt cx="0" cy="0"/>
        </a:xfrm>
      </p:grpSpPr>
      <p:sp>
        <p:nvSpPr>
          <p:cNvPr id="183" name="Google Shape;183;p52"/>
          <p:cNvSpPr>
            <a:spLocks noGrp="1"/>
          </p:cNvSpPr>
          <p:nvPr>
            <p:ph type="pic" idx="2"/>
          </p:nvPr>
        </p:nvSpPr>
        <p:spPr>
          <a:xfrm>
            <a:off x="0" y="0"/>
            <a:ext cx="10937875"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2_Portfolio Three">
  <p:cSld name="12_Portfolio Three">
    <p:spTree>
      <p:nvGrpSpPr>
        <p:cNvPr id="1" name="Shape 184"/>
        <p:cNvGrpSpPr/>
        <p:nvPr/>
      </p:nvGrpSpPr>
      <p:grpSpPr>
        <a:xfrm>
          <a:off x="0" y="0"/>
          <a:ext cx="0" cy="0"/>
          <a:chOff x="0" y="0"/>
          <a:chExt cx="0" cy="0"/>
        </a:xfrm>
      </p:grpSpPr>
      <p:sp>
        <p:nvSpPr>
          <p:cNvPr id="185" name="Google Shape;185;p53"/>
          <p:cNvSpPr>
            <a:spLocks noGrp="1"/>
          </p:cNvSpPr>
          <p:nvPr>
            <p:ph type="pic" idx="2"/>
          </p:nvPr>
        </p:nvSpPr>
        <p:spPr>
          <a:xfrm>
            <a:off x="0" y="0"/>
            <a:ext cx="10937875"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86" name="Google Shape;186;p53"/>
          <p:cNvSpPr>
            <a:spLocks noGrp="1"/>
          </p:cNvSpPr>
          <p:nvPr>
            <p:ph type="pic" idx="3"/>
          </p:nvPr>
        </p:nvSpPr>
        <p:spPr>
          <a:xfrm>
            <a:off x="10937874" y="0"/>
            <a:ext cx="13439775"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3_Portfolio Three">
  <p:cSld name="13_Portfolio Three">
    <p:spTree>
      <p:nvGrpSpPr>
        <p:cNvPr id="1" name="Shape 187"/>
        <p:cNvGrpSpPr/>
        <p:nvPr/>
      </p:nvGrpSpPr>
      <p:grpSpPr>
        <a:xfrm>
          <a:off x="0" y="0"/>
          <a:ext cx="0" cy="0"/>
          <a:chOff x="0" y="0"/>
          <a:chExt cx="0" cy="0"/>
        </a:xfrm>
      </p:grpSpPr>
      <p:sp>
        <p:nvSpPr>
          <p:cNvPr id="188" name="Google Shape;188;p54"/>
          <p:cNvSpPr>
            <a:spLocks noGrp="1"/>
          </p:cNvSpPr>
          <p:nvPr>
            <p:ph type="pic" idx="2"/>
          </p:nvPr>
        </p:nvSpPr>
        <p:spPr>
          <a:xfrm>
            <a:off x="13439775" y="0"/>
            <a:ext cx="10937875"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89" name="Google Shape;189;p54"/>
          <p:cNvSpPr>
            <a:spLocks noGrp="1"/>
          </p:cNvSpPr>
          <p:nvPr>
            <p:ph type="pic" idx="3"/>
          </p:nvPr>
        </p:nvSpPr>
        <p:spPr>
          <a:xfrm>
            <a:off x="0" y="0"/>
            <a:ext cx="13439775"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5_Portfolio Three">
  <p:cSld name="15_Portfolio Three">
    <p:spTree>
      <p:nvGrpSpPr>
        <p:cNvPr id="1" name="Shape 190"/>
        <p:cNvGrpSpPr/>
        <p:nvPr/>
      </p:nvGrpSpPr>
      <p:grpSpPr>
        <a:xfrm>
          <a:off x="0" y="0"/>
          <a:ext cx="0" cy="0"/>
          <a:chOff x="0" y="0"/>
          <a:chExt cx="0" cy="0"/>
        </a:xfrm>
      </p:grpSpPr>
      <p:sp>
        <p:nvSpPr>
          <p:cNvPr id="191" name="Google Shape;191;p55"/>
          <p:cNvSpPr>
            <a:spLocks noGrp="1"/>
          </p:cNvSpPr>
          <p:nvPr>
            <p:ph type="pic" idx="2"/>
          </p:nvPr>
        </p:nvSpPr>
        <p:spPr>
          <a:xfrm>
            <a:off x="10701865" y="0"/>
            <a:ext cx="5283201"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16_Portfolio Three">
  <p:cSld name="16_Portfolio Three">
    <p:spTree>
      <p:nvGrpSpPr>
        <p:cNvPr id="1" name="Shape 192"/>
        <p:cNvGrpSpPr/>
        <p:nvPr/>
      </p:nvGrpSpPr>
      <p:grpSpPr>
        <a:xfrm>
          <a:off x="0" y="0"/>
          <a:ext cx="0" cy="0"/>
          <a:chOff x="0" y="0"/>
          <a:chExt cx="0" cy="0"/>
        </a:xfrm>
      </p:grpSpPr>
      <p:sp>
        <p:nvSpPr>
          <p:cNvPr id="193" name="Google Shape;193;p56"/>
          <p:cNvSpPr>
            <a:spLocks noGrp="1"/>
          </p:cNvSpPr>
          <p:nvPr>
            <p:ph type="pic" idx="2"/>
          </p:nvPr>
        </p:nvSpPr>
        <p:spPr>
          <a:xfrm>
            <a:off x="0" y="0"/>
            <a:ext cx="4054581"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94" name="Google Shape;194;p56"/>
          <p:cNvSpPr>
            <a:spLocks noGrp="1"/>
          </p:cNvSpPr>
          <p:nvPr>
            <p:ph type="pic" idx="3"/>
          </p:nvPr>
        </p:nvSpPr>
        <p:spPr>
          <a:xfrm>
            <a:off x="4054581" y="0"/>
            <a:ext cx="4060850"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95" name="Google Shape;195;p56"/>
          <p:cNvSpPr>
            <a:spLocks noGrp="1"/>
          </p:cNvSpPr>
          <p:nvPr>
            <p:ph type="pic" idx="4"/>
          </p:nvPr>
        </p:nvSpPr>
        <p:spPr>
          <a:xfrm>
            <a:off x="8126403" y="0"/>
            <a:ext cx="4081412"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96" name="Google Shape;196;p56"/>
          <p:cNvSpPr>
            <a:spLocks noGrp="1"/>
          </p:cNvSpPr>
          <p:nvPr>
            <p:ph type="pic" idx="5"/>
          </p:nvPr>
        </p:nvSpPr>
        <p:spPr>
          <a:xfrm>
            <a:off x="16249677" y="0"/>
            <a:ext cx="4042040"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97" name="Google Shape;197;p56"/>
          <p:cNvSpPr>
            <a:spLocks noGrp="1"/>
          </p:cNvSpPr>
          <p:nvPr>
            <p:ph type="pic" idx="6"/>
          </p:nvPr>
        </p:nvSpPr>
        <p:spPr>
          <a:xfrm>
            <a:off x="20278817" y="0"/>
            <a:ext cx="4054581"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98" name="Google Shape;198;p56"/>
          <p:cNvSpPr>
            <a:spLocks noGrp="1"/>
          </p:cNvSpPr>
          <p:nvPr>
            <p:ph type="pic" idx="7"/>
          </p:nvPr>
        </p:nvSpPr>
        <p:spPr>
          <a:xfrm>
            <a:off x="0" y="6858000"/>
            <a:ext cx="4054581"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99" name="Google Shape;199;p56"/>
          <p:cNvSpPr>
            <a:spLocks noGrp="1"/>
          </p:cNvSpPr>
          <p:nvPr>
            <p:ph type="pic" idx="8"/>
          </p:nvPr>
        </p:nvSpPr>
        <p:spPr>
          <a:xfrm>
            <a:off x="4054581" y="6858000"/>
            <a:ext cx="4060850"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00" name="Google Shape;200;p56"/>
          <p:cNvSpPr>
            <a:spLocks noGrp="1"/>
          </p:cNvSpPr>
          <p:nvPr>
            <p:ph type="pic" idx="9"/>
          </p:nvPr>
        </p:nvSpPr>
        <p:spPr>
          <a:xfrm>
            <a:off x="8109162" y="6858000"/>
            <a:ext cx="4087855"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01" name="Google Shape;201;p56"/>
          <p:cNvSpPr>
            <a:spLocks noGrp="1"/>
          </p:cNvSpPr>
          <p:nvPr>
            <p:ph type="pic" idx="13"/>
          </p:nvPr>
        </p:nvSpPr>
        <p:spPr>
          <a:xfrm>
            <a:off x="12207815" y="6858000"/>
            <a:ext cx="4054581"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02" name="Google Shape;202;p56"/>
          <p:cNvSpPr>
            <a:spLocks noGrp="1"/>
          </p:cNvSpPr>
          <p:nvPr>
            <p:ph type="pic" idx="14"/>
          </p:nvPr>
        </p:nvSpPr>
        <p:spPr>
          <a:xfrm>
            <a:off x="16249677" y="6858000"/>
            <a:ext cx="4042040"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03" name="Google Shape;203;p56"/>
          <p:cNvSpPr>
            <a:spLocks noGrp="1"/>
          </p:cNvSpPr>
          <p:nvPr>
            <p:ph type="pic" idx="15"/>
          </p:nvPr>
        </p:nvSpPr>
        <p:spPr>
          <a:xfrm>
            <a:off x="20278817" y="6858000"/>
            <a:ext cx="4054581"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04" name="Google Shape;204;p56"/>
          <p:cNvSpPr>
            <a:spLocks noGrp="1"/>
          </p:cNvSpPr>
          <p:nvPr>
            <p:ph type="pic" idx="16"/>
          </p:nvPr>
        </p:nvSpPr>
        <p:spPr>
          <a:xfrm>
            <a:off x="12207815" y="0"/>
            <a:ext cx="4054581"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17_Portfolio Three">
  <p:cSld name="17_Portfolio Three">
    <p:spTree>
      <p:nvGrpSpPr>
        <p:cNvPr id="1" name="Shape 205"/>
        <p:cNvGrpSpPr/>
        <p:nvPr/>
      </p:nvGrpSpPr>
      <p:grpSpPr>
        <a:xfrm>
          <a:off x="0" y="0"/>
          <a:ext cx="0" cy="0"/>
          <a:chOff x="0" y="0"/>
          <a:chExt cx="0" cy="0"/>
        </a:xfrm>
      </p:grpSpPr>
      <p:sp>
        <p:nvSpPr>
          <p:cNvPr id="206" name="Google Shape;206;p57"/>
          <p:cNvSpPr>
            <a:spLocks noGrp="1"/>
          </p:cNvSpPr>
          <p:nvPr>
            <p:ph type="pic" idx="2"/>
          </p:nvPr>
        </p:nvSpPr>
        <p:spPr>
          <a:xfrm>
            <a:off x="0" y="0"/>
            <a:ext cx="12188818"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07" name="Google Shape;207;p57"/>
          <p:cNvSpPr>
            <a:spLocks noGrp="1"/>
          </p:cNvSpPr>
          <p:nvPr>
            <p:ph type="pic" idx="3"/>
          </p:nvPr>
        </p:nvSpPr>
        <p:spPr>
          <a:xfrm>
            <a:off x="12188833" y="0"/>
            <a:ext cx="12188813"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08" name="Google Shape;208;p57"/>
          <p:cNvSpPr>
            <a:spLocks noGrp="1"/>
          </p:cNvSpPr>
          <p:nvPr>
            <p:ph type="pic" idx="4"/>
          </p:nvPr>
        </p:nvSpPr>
        <p:spPr>
          <a:xfrm>
            <a:off x="12188833" y="6858000"/>
            <a:ext cx="12188813"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18_Portfolio Three">
  <p:cSld name="18_Portfolio Three">
    <p:spTree>
      <p:nvGrpSpPr>
        <p:cNvPr id="1" name="Shape 209"/>
        <p:cNvGrpSpPr/>
        <p:nvPr/>
      </p:nvGrpSpPr>
      <p:grpSpPr>
        <a:xfrm>
          <a:off x="0" y="0"/>
          <a:ext cx="0" cy="0"/>
          <a:chOff x="0" y="0"/>
          <a:chExt cx="0" cy="0"/>
        </a:xfrm>
      </p:grpSpPr>
      <p:sp>
        <p:nvSpPr>
          <p:cNvPr id="210" name="Google Shape;210;p58"/>
          <p:cNvSpPr>
            <a:spLocks noGrp="1"/>
          </p:cNvSpPr>
          <p:nvPr>
            <p:ph type="pic" idx="2"/>
          </p:nvPr>
        </p:nvSpPr>
        <p:spPr>
          <a:xfrm>
            <a:off x="12188833" y="0"/>
            <a:ext cx="12188818"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11" name="Google Shape;211;p58"/>
          <p:cNvSpPr>
            <a:spLocks noGrp="1"/>
          </p:cNvSpPr>
          <p:nvPr>
            <p:ph type="pic" idx="3"/>
          </p:nvPr>
        </p:nvSpPr>
        <p:spPr>
          <a:xfrm>
            <a:off x="0" y="0"/>
            <a:ext cx="12188813"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12" name="Google Shape;212;p58"/>
          <p:cNvSpPr>
            <a:spLocks noGrp="1"/>
          </p:cNvSpPr>
          <p:nvPr>
            <p:ph type="pic" idx="4"/>
          </p:nvPr>
        </p:nvSpPr>
        <p:spPr>
          <a:xfrm>
            <a:off x="0" y="6858000"/>
            <a:ext cx="12188813"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19_Portfolio Three">
  <p:cSld name="19_Portfolio Three">
    <p:spTree>
      <p:nvGrpSpPr>
        <p:cNvPr id="1" name="Shape 213"/>
        <p:cNvGrpSpPr/>
        <p:nvPr/>
      </p:nvGrpSpPr>
      <p:grpSpPr>
        <a:xfrm>
          <a:off x="0" y="0"/>
          <a:ext cx="0" cy="0"/>
          <a:chOff x="0" y="0"/>
          <a:chExt cx="0" cy="0"/>
        </a:xfrm>
      </p:grpSpPr>
      <p:sp>
        <p:nvSpPr>
          <p:cNvPr id="214" name="Google Shape;214;p59"/>
          <p:cNvSpPr>
            <a:spLocks noGrp="1"/>
          </p:cNvSpPr>
          <p:nvPr>
            <p:ph type="pic" idx="2"/>
          </p:nvPr>
        </p:nvSpPr>
        <p:spPr>
          <a:xfrm>
            <a:off x="2331460" y="3424582"/>
            <a:ext cx="10455371" cy="5907271"/>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20_Portfolio Three">
  <p:cSld name="20_Portfolio Three">
    <p:spTree>
      <p:nvGrpSpPr>
        <p:cNvPr id="1" name="Shape 215"/>
        <p:cNvGrpSpPr/>
        <p:nvPr/>
      </p:nvGrpSpPr>
      <p:grpSpPr>
        <a:xfrm>
          <a:off x="0" y="0"/>
          <a:ext cx="0" cy="0"/>
          <a:chOff x="0" y="0"/>
          <a:chExt cx="0" cy="0"/>
        </a:xfrm>
      </p:grpSpPr>
      <p:sp>
        <p:nvSpPr>
          <p:cNvPr id="216" name="Google Shape;216;p60"/>
          <p:cNvSpPr>
            <a:spLocks noGrp="1"/>
          </p:cNvSpPr>
          <p:nvPr>
            <p:ph type="pic" idx="2"/>
          </p:nvPr>
        </p:nvSpPr>
        <p:spPr>
          <a:xfrm>
            <a:off x="0" y="10535479"/>
            <a:ext cx="24377649" cy="3180522"/>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5_Default Slide">
  <p:cSld name="5_Default Slide">
    <p:spTree>
      <p:nvGrpSpPr>
        <p:cNvPr id="1" name="Shape 25"/>
        <p:cNvGrpSpPr/>
        <p:nvPr/>
      </p:nvGrpSpPr>
      <p:grpSpPr>
        <a:xfrm>
          <a:off x="0" y="0"/>
          <a:ext cx="0" cy="0"/>
          <a:chOff x="0" y="0"/>
          <a:chExt cx="0" cy="0"/>
        </a:xfrm>
      </p:grpSpPr>
      <p:sp>
        <p:nvSpPr>
          <p:cNvPr id="26" name="Google Shape;26;p7"/>
          <p:cNvSpPr>
            <a:spLocks noGrp="1"/>
          </p:cNvSpPr>
          <p:nvPr>
            <p:ph type="pic" idx="2"/>
          </p:nvPr>
        </p:nvSpPr>
        <p:spPr>
          <a:xfrm>
            <a:off x="954157" y="1649895"/>
            <a:ext cx="7076660" cy="1041620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21_Portfolio Three">
  <p:cSld name="21_Portfolio Three">
    <p:spTree>
      <p:nvGrpSpPr>
        <p:cNvPr id="1" name="Shape 217"/>
        <p:cNvGrpSpPr/>
        <p:nvPr/>
      </p:nvGrpSpPr>
      <p:grpSpPr>
        <a:xfrm>
          <a:off x="0" y="0"/>
          <a:ext cx="0" cy="0"/>
          <a:chOff x="0" y="0"/>
          <a:chExt cx="0" cy="0"/>
        </a:xfrm>
      </p:grpSpPr>
      <p:sp>
        <p:nvSpPr>
          <p:cNvPr id="218" name="Google Shape;218;p61"/>
          <p:cNvSpPr>
            <a:spLocks noGrp="1"/>
          </p:cNvSpPr>
          <p:nvPr>
            <p:ph type="pic" idx="2"/>
          </p:nvPr>
        </p:nvSpPr>
        <p:spPr>
          <a:xfrm>
            <a:off x="1711326" y="4154556"/>
            <a:ext cx="10553700" cy="9561444"/>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1600"/>
              <a:buFont typeface="Arial"/>
              <a:buNone/>
              <a:defRPr sz="16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11_Big Image Placeholder">
  <p:cSld name="11_Big Image Placeholder">
    <p:spTree>
      <p:nvGrpSpPr>
        <p:cNvPr id="1" name="Shape 219"/>
        <p:cNvGrpSpPr/>
        <p:nvPr/>
      </p:nvGrpSpPr>
      <p:grpSpPr>
        <a:xfrm>
          <a:off x="0" y="0"/>
          <a:ext cx="0" cy="0"/>
          <a:chOff x="0" y="0"/>
          <a:chExt cx="0" cy="0"/>
        </a:xfrm>
      </p:grpSpPr>
      <p:sp>
        <p:nvSpPr>
          <p:cNvPr id="220" name="Google Shape;220;p62"/>
          <p:cNvSpPr>
            <a:spLocks noGrp="1"/>
          </p:cNvSpPr>
          <p:nvPr>
            <p:ph type="pic" idx="2"/>
          </p:nvPr>
        </p:nvSpPr>
        <p:spPr>
          <a:xfrm>
            <a:off x="-594056" y="-653034"/>
            <a:ext cx="25373262" cy="1040189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8_Big Image Placeholder">
  <p:cSld name="8_Big Image Placeholder">
    <p:spTree>
      <p:nvGrpSpPr>
        <p:cNvPr id="1" name="Shape 221"/>
        <p:cNvGrpSpPr/>
        <p:nvPr/>
      </p:nvGrpSpPr>
      <p:grpSpPr>
        <a:xfrm>
          <a:off x="0" y="0"/>
          <a:ext cx="0" cy="0"/>
          <a:chOff x="0" y="0"/>
          <a:chExt cx="0" cy="0"/>
        </a:xfrm>
      </p:grpSpPr>
      <p:sp>
        <p:nvSpPr>
          <p:cNvPr id="222" name="Google Shape;222;p63"/>
          <p:cNvSpPr>
            <a:spLocks noGrp="1"/>
          </p:cNvSpPr>
          <p:nvPr>
            <p:ph type="pic" idx="2"/>
          </p:nvPr>
        </p:nvSpPr>
        <p:spPr>
          <a:xfrm>
            <a:off x="18037506" y="1488077"/>
            <a:ext cx="1828800" cy="1828800"/>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2500"/>
              <a:buFont typeface="Arial"/>
              <a:buNone/>
              <a:defRPr sz="25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23" name="Google Shape;223;p63"/>
          <p:cNvSpPr>
            <a:spLocks noGrp="1"/>
          </p:cNvSpPr>
          <p:nvPr>
            <p:ph type="pic" idx="3"/>
          </p:nvPr>
        </p:nvSpPr>
        <p:spPr>
          <a:xfrm>
            <a:off x="11815082" y="1488077"/>
            <a:ext cx="1828800" cy="1828800"/>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2500"/>
              <a:buFont typeface="Arial"/>
              <a:buNone/>
              <a:defRPr sz="25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24" name="Google Shape;224;p63"/>
          <p:cNvSpPr>
            <a:spLocks noGrp="1"/>
          </p:cNvSpPr>
          <p:nvPr>
            <p:ph type="pic" idx="4"/>
          </p:nvPr>
        </p:nvSpPr>
        <p:spPr>
          <a:xfrm>
            <a:off x="18037506" y="6858000"/>
            <a:ext cx="1828800" cy="1828800"/>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2500"/>
              <a:buFont typeface="Arial"/>
              <a:buNone/>
              <a:defRPr sz="25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25" name="Google Shape;225;p63"/>
          <p:cNvSpPr>
            <a:spLocks noGrp="1"/>
          </p:cNvSpPr>
          <p:nvPr>
            <p:ph type="pic" idx="5"/>
          </p:nvPr>
        </p:nvSpPr>
        <p:spPr>
          <a:xfrm>
            <a:off x="11815082" y="6858000"/>
            <a:ext cx="1828800" cy="1828800"/>
          </a:xfrm>
          <a:prstGeom prst="ellipse">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D8D8D8"/>
              </a:buClr>
              <a:buSzPts val="2500"/>
              <a:buFont typeface="Arial"/>
              <a:buNone/>
              <a:defRPr sz="2500" b="0" i="0" u="none" strike="noStrike" cap="none">
                <a:solidFill>
                  <a:srgbClr val="D8D8D8"/>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9_Placeholder Slide">
  <p:cSld name="9_Placeholder Slide">
    <p:spTree>
      <p:nvGrpSpPr>
        <p:cNvPr id="1" name="Shape 226"/>
        <p:cNvGrpSpPr/>
        <p:nvPr/>
      </p:nvGrpSpPr>
      <p:grpSpPr>
        <a:xfrm>
          <a:off x="0" y="0"/>
          <a:ext cx="0" cy="0"/>
          <a:chOff x="0" y="0"/>
          <a:chExt cx="0" cy="0"/>
        </a:xfrm>
      </p:grpSpPr>
      <p:sp>
        <p:nvSpPr>
          <p:cNvPr id="227" name="Google Shape;227;p64"/>
          <p:cNvSpPr>
            <a:spLocks noGrp="1"/>
          </p:cNvSpPr>
          <p:nvPr>
            <p:ph type="pic" idx="2"/>
          </p:nvPr>
        </p:nvSpPr>
        <p:spPr>
          <a:xfrm>
            <a:off x="0" y="5369672"/>
            <a:ext cx="24377649" cy="8304597"/>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10_Placeholder Slide">
  <p:cSld name="10_Placeholder Slide">
    <p:spTree>
      <p:nvGrpSpPr>
        <p:cNvPr id="1" name="Shape 228"/>
        <p:cNvGrpSpPr/>
        <p:nvPr/>
      </p:nvGrpSpPr>
      <p:grpSpPr>
        <a:xfrm>
          <a:off x="0" y="0"/>
          <a:ext cx="0" cy="0"/>
          <a:chOff x="0" y="0"/>
          <a:chExt cx="0" cy="0"/>
        </a:xfrm>
      </p:grpSpPr>
      <p:sp>
        <p:nvSpPr>
          <p:cNvPr id="229" name="Google Shape;229;p65"/>
          <p:cNvSpPr>
            <a:spLocks noGrp="1"/>
          </p:cNvSpPr>
          <p:nvPr>
            <p:ph type="pic" idx="2"/>
          </p:nvPr>
        </p:nvSpPr>
        <p:spPr>
          <a:xfrm>
            <a:off x="14644088" y="1"/>
            <a:ext cx="4946852"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40_Placeholder">
  <p:cSld name="40_Placeholder">
    <p:spTree>
      <p:nvGrpSpPr>
        <p:cNvPr id="1" name="Shape 230"/>
        <p:cNvGrpSpPr/>
        <p:nvPr/>
      </p:nvGrpSpPr>
      <p:grpSpPr>
        <a:xfrm>
          <a:off x="0" y="0"/>
          <a:ext cx="0" cy="0"/>
          <a:chOff x="0" y="0"/>
          <a:chExt cx="0" cy="0"/>
        </a:xfrm>
      </p:grpSpPr>
      <p:sp>
        <p:nvSpPr>
          <p:cNvPr id="231" name="Google Shape;231;p66"/>
          <p:cNvSpPr>
            <a:spLocks noGrp="1"/>
          </p:cNvSpPr>
          <p:nvPr>
            <p:ph type="pic" idx="2"/>
          </p:nvPr>
        </p:nvSpPr>
        <p:spPr>
          <a:xfrm>
            <a:off x="-1" y="7924800"/>
            <a:ext cx="6091253" cy="57912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32" name="Google Shape;232;p66"/>
          <p:cNvSpPr>
            <a:spLocks noGrp="1"/>
          </p:cNvSpPr>
          <p:nvPr>
            <p:ph type="pic" idx="3"/>
          </p:nvPr>
        </p:nvSpPr>
        <p:spPr>
          <a:xfrm>
            <a:off x="6091253" y="7924800"/>
            <a:ext cx="6091253" cy="57912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33" name="Google Shape;233;p66"/>
          <p:cNvSpPr>
            <a:spLocks noGrp="1"/>
          </p:cNvSpPr>
          <p:nvPr>
            <p:ph type="pic" idx="4"/>
          </p:nvPr>
        </p:nvSpPr>
        <p:spPr>
          <a:xfrm>
            <a:off x="12188824" y="7924800"/>
            <a:ext cx="6091253" cy="57912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34" name="Google Shape;234;p66"/>
          <p:cNvSpPr>
            <a:spLocks noGrp="1"/>
          </p:cNvSpPr>
          <p:nvPr>
            <p:ph type="pic" idx="5"/>
          </p:nvPr>
        </p:nvSpPr>
        <p:spPr>
          <a:xfrm>
            <a:off x="18280078" y="7924800"/>
            <a:ext cx="6091253" cy="57912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29_Placeholder">
  <p:cSld name="29_Placeholder">
    <p:spTree>
      <p:nvGrpSpPr>
        <p:cNvPr id="1" name="Shape 235"/>
        <p:cNvGrpSpPr/>
        <p:nvPr/>
      </p:nvGrpSpPr>
      <p:grpSpPr>
        <a:xfrm>
          <a:off x="0" y="0"/>
          <a:ext cx="0" cy="0"/>
          <a:chOff x="0" y="0"/>
          <a:chExt cx="0" cy="0"/>
        </a:xfrm>
      </p:grpSpPr>
      <p:sp>
        <p:nvSpPr>
          <p:cNvPr id="236" name="Google Shape;236;p67"/>
          <p:cNvSpPr>
            <a:spLocks noGrp="1"/>
          </p:cNvSpPr>
          <p:nvPr>
            <p:ph type="pic" idx="2"/>
          </p:nvPr>
        </p:nvSpPr>
        <p:spPr>
          <a:xfrm>
            <a:off x="0" y="0"/>
            <a:ext cx="7159624" cy="672161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37" name="Google Shape;237;p67"/>
          <p:cNvSpPr>
            <a:spLocks noGrp="1"/>
          </p:cNvSpPr>
          <p:nvPr>
            <p:ph type="pic" idx="3"/>
          </p:nvPr>
        </p:nvSpPr>
        <p:spPr>
          <a:xfrm>
            <a:off x="0" y="6994383"/>
            <a:ext cx="7159624" cy="672161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38" name="Google Shape;238;p67"/>
          <p:cNvSpPr>
            <a:spLocks noGrp="1"/>
          </p:cNvSpPr>
          <p:nvPr>
            <p:ph type="pic" idx="4"/>
          </p:nvPr>
        </p:nvSpPr>
        <p:spPr>
          <a:xfrm>
            <a:off x="7439720" y="0"/>
            <a:ext cx="8956418"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39_Placeholder">
  <p:cSld name="39_Placeholder">
    <p:spTree>
      <p:nvGrpSpPr>
        <p:cNvPr id="1" name="Shape 239"/>
        <p:cNvGrpSpPr/>
        <p:nvPr/>
      </p:nvGrpSpPr>
      <p:grpSpPr>
        <a:xfrm>
          <a:off x="0" y="0"/>
          <a:ext cx="0" cy="0"/>
          <a:chOff x="0" y="0"/>
          <a:chExt cx="0" cy="0"/>
        </a:xfrm>
      </p:grpSpPr>
      <p:sp>
        <p:nvSpPr>
          <p:cNvPr id="240" name="Google Shape;240;p68"/>
          <p:cNvSpPr>
            <a:spLocks noGrp="1"/>
          </p:cNvSpPr>
          <p:nvPr>
            <p:ph type="pic" idx="2"/>
          </p:nvPr>
        </p:nvSpPr>
        <p:spPr>
          <a:xfrm>
            <a:off x="7988360" y="0"/>
            <a:ext cx="8956418"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41" name="Google Shape;241;p68"/>
          <p:cNvSpPr>
            <a:spLocks noGrp="1"/>
          </p:cNvSpPr>
          <p:nvPr>
            <p:ph type="pic" idx="3"/>
          </p:nvPr>
        </p:nvSpPr>
        <p:spPr>
          <a:xfrm>
            <a:off x="17218027" y="0"/>
            <a:ext cx="7159624" cy="672161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42" name="Google Shape;242;p68"/>
          <p:cNvSpPr>
            <a:spLocks noGrp="1"/>
          </p:cNvSpPr>
          <p:nvPr>
            <p:ph type="pic" idx="4"/>
          </p:nvPr>
        </p:nvSpPr>
        <p:spPr>
          <a:xfrm>
            <a:off x="17218027" y="6994383"/>
            <a:ext cx="7159624" cy="672161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42_Placeholder">
  <p:cSld name="42_Placeholder">
    <p:spTree>
      <p:nvGrpSpPr>
        <p:cNvPr id="1" name="Shape 243"/>
        <p:cNvGrpSpPr/>
        <p:nvPr/>
      </p:nvGrpSpPr>
      <p:grpSpPr>
        <a:xfrm>
          <a:off x="0" y="0"/>
          <a:ext cx="0" cy="0"/>
          <a:chOff x="0" y="0"/>
          <a:chExt cx="0" cy="0"/>
        </a:xfrm>
      </p:grpSpPr>
      <p:sp>
        <p:nvSpPr>
          <p:cNvPr id="244" name="Google Shape;244;p69"/>
          <p:cNvSpPr>
            <a:spLocks noGrp="1"/>
          </p:cNvSpPr>
          <p:nvPr>
            <p:ph type="pic" idx="2"/>
          </p:nvPr>
        </p:nvSpPr>
        <p:spPr>
          <a:xfrm>
            <a:off x="-1" y="0"/>
            <a:ext cx="12188825"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45" name="Google Shape;245;p69"/>
          <p:cNvSpPr>
            <a:spLocks noGrp="1"/>
          </p:cNvSpPr>
          <p:nvPr>
            <p:ph type="pic" idx="3"/>
          </p:nvPr>
        </p:nvSpPr>
        <p:spPr>
          <a:xfrm>
            <a:off x="12188825" y="0"/>
            <a:ext cx="12188825"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43_Placeholder">
  <p:cSld name="43_Placeholder">
    <p:spTree>
      <p:nvGrpSpPr>
        <p:cNvPr id="1" name="Shape 246"/>
        <p:cNvGrpSpPr/>
        <p:nvPr/>
      </p:nvGrpSpPr>
      <p:grpSpPr>
        <a:xfrm>
          <a:off x="0" y="0"/>
          <a:ext cx="0" cy="0"/>
          <a:chOff x="0" y="0"/>
          <a:chExt cx="0" cy="0"/>
        </a:xfrm>
      </p:grpSpPr>
      <p:sp>
        <p:nvSpPr>
          <p:cNvPr id="247" name="Google Shape;247;p70"/>
          <p:cNvSpPr>
            <a:spLocks noGrp="1"/>
          </p:cNvSpPr>
          <p:nvPr>
            <p:ph type="pic" idx="2"/>
          </p:nvPr>
        </p:nvSpPr>
        <p:spPr>
          <a:xfrm>
            <a:off x="-1" y="0"/>
            <a:ext cx="24377652" cy="68961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48" name="Google Shape;248;p70"/>
          <p:cNvSpPr>
            <a:spLocks noGrp="1"/>
          </p:cNvSpPr>
          <p:nvPr>
            <p:ph type="pic" idx="3"/>
          </p:nvPr>
        </p:nvSpPr>
        <p:spPr>
          <a:xfrm>
            <a:off x="-1" y="6896100"/>
            <a:ext cx="24377652" cy="68199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0_Big Image Placeholder">
  <p:cSld name="10_Big Image Placeholder">
    <p:spTree>
      <p:nvGrpSpPr>
        <p:cNvPr id="1" name="Shape 27"/>
        <p:cNvGrpSpPr/>
        <p:nvPr/>
      </p:nvGrpSpPr>
      <p:grpSpPr>
        <a:xfrm>
          <a:off x="0" y="0"/>
          <a:ext cx="0" cy="0"/>
          <a:chOff x="0" y="0"/>
          <a:chExt cx="0" cy="0"/>
        </a:xfrm>
      </p:grpSpPr>
      <p:sp>
        <p:nvSpPr>
          <p:cNvPr id="28" name="Google Shape;28;p8"/>
          <p:cNvSpPr>
            <a:spLocks noGrp="1"/>
          </p:cNvSpPr>
          <p:nvPr>
            <p:ph type="pic" idx="2"/>
          </p:nvPr>
        </p:nvSpPr>
        <p:spPr>
          <a:xfrm>
            <a:off x="-36656" y="0"/>
            <a:ext cx="8138102"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9" name="Google Shape;29;p8"/>
          <p:cNvSpPr>
            <a:spLocks noGrp="1"/>
          </p:cNvSpPr>
          <p:nvPr>
            <p:ph type="pic" idx="3"/>
          </p:nvPr>
        </p:nvSpPr>
        <p:spPr>
          <a:xfrm>
            <a:off x="8138103" y="0"/>
            <a:ext cx="8101445"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30" name="Google Shape;30;p8"/>
          <p:cNvSpPr>
            <a:spLocks noGrp="1"/>
          </p:cNvSpPr>
          <p:nvPr>
            <p:ph type="pic" idx="4"/>
          </p:nvPr>
        </p:nvSpPr>
        <p:spPr>
          <a:xfrm>
            <a:off x="16276205" y="0"/>
            <a:ext cx="8101445" cy="13716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38_Placeholder">
  <p:cSld name="38_Placeholder">
    <p:spTree>
      <p:nvGrpSpPr>
        <p:cNvPr id="1" name="Shape 249"/>
        <p:cNvGrpSpPr/>
        <p:nvPr/>
      </p:nvGrpSpPr>
      <p:grpSpPr>
        <a:xfrm>
          <a:off x="0" y="0"/>
          <a:ext cx="0" cy="0"/>
          <a:chOff x="0" y="0"/>
          <a:chExt cx="0" cy="0"/>
        </a:xfrm>
      </p:grpSpPr>
      <p:sp>
        <p:nvSpPr>
          <p:cNvPr id="250" name="Google Shape;250;p71"/>
          <p:cNvSpPr>
            <a:spLocks noGrp="1"/>
          </p:cNvSpPr>
          <p:nvPr>
            <p:ph type="pic" idx="2"/>
          </p:nvPr>
        </p:nvSpPr>
        <p:spPr>
          <a:xfrm>
            <a:off x="0" y="0"/>
            <a:ext cx="8125883"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51" name="Google Shape;251;p71"/>
          <p:cNvSpPr>
            <a:spLocks noGrp="1"/>
          </p:cNvSpPr>
          <p:nvPr>
            <p:ph type="pic" idx="3"/>
          </p:nvPr>
        </p:nvSpPr>
        <p:spPr>
          <a:xfrm>
            <a:off x="8125882" y="0"/>
            <a:ext cx="8125883" cy="6858000"/>
          </a:xfrm>
          <a:prstGeom prst="rect">
            <a:avLst/>
          </a:prstGeom>
          <a:solidFill>
            <a:srgbClr val="3C3C41"/>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52" name="Google Shape;252;p71"/>
          <p:cNvSpPr>
            <a:spLocks noGrp="1"/>
          </p:cNvSpPr>
          <p:nvPr>
            <p:ph type="pic" idx="4"/>
          </p:nvPr>
        </p:nvSpPr>
        <p:spPr>
          <a:xfrm>
            <a:off x="16251766" y="0"/>
            <a:ext cx="8125883"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53" name="Google Shape;253;p71"/>
          <p:cNvSpPr>
            <a:spLocks noGrp="1"/>
          </p:cNvSpPr>
          <p:nvPr>
            <p:ph type="pic" idx="5"/>
          </p:nvPr>
        </p:nvSpPr>
        <p:spPr>
          <a:xfrm>
            <a:off x="0" y="6858000"/>
            <a:ext cx="8125883" cy="6858000"/>
          </a:xfrm>
          <a:prstGeom prst="rect">
            <a:avLst/>
          </a:prstGeom>
          <a:solidFill>
            <a:srgbClr val="3C3C41"/>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54" name="Google Shape;254;p71"/>
          <p:cNvSpPr>
            <a:spLocks noGrp="1"/>
          </p:cNvSpPr>
          <p:nvPr>
            <p:ph type="pic" idx="6"/>
          </p:nvPr>
        </p:nvSpPr>
        <p:spPr>
          <a:xfrm>
            <a:off x="8125882" y="6858000"/>
            <a:ext cx="8125883" cy="685800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55" name="Google Shape;255;p71"/>
          <p:cNvSpPr>
            <a:spLocks noGrp="1"/>
          </p:cNvSpPr>
          <p:nvPr>
            <p:ph type="pic" idx="7"/>
          </p:nvPr>
        </p:nvSpPr>
        <p:spPr>
          <a:xfrm>
            <a:off x="16251766" y="6858000"/>
            <a:ext cx="8125883" cy="6858000"/>
          </a:xfrm>
          <a:prstGeom prst="rect">
            <a:avLst/>
          </a:prstGeom>
          <a:solidFill>
            <a:srgbClr val="3C3C41"/>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8_Placeholder Slide">
  <p:cSld name="8_Placeholder Slide">
    <p:spTree>
      <p:nvGrpSpPr>
        <p:cNvPr id="1" name="Shape 256"/>
        <p:cNvGrpSpPr/>
        <p:nvPr/>
      </p:nvGrpSpPr>
      <p:grpSpPr>
        <a:xfrm>
          <a:off x="0" y="0"/>
          <a:ext cx="0" cy="0"/>
          <a:chOff x="0" y="0"/>
          <a:chExt cx="0" cy="0"/>
        </a:xfrm>
      </p:grpSpPr>
      <p:sp>
        <p:nvSpPr>
          <p:cNvPr id="257" name="Google Shape;257;p72"/>
          <p:cNvSpPr>
            <a:spLocks noGrp="1"/>
          </p:cNvSpPr>
          <p:nvPr>
            <p:ph type="pic" idx="2"/>
          </p:nvPr>
        </p:nvSpPr>
        <p:spPr>
          <a:xfrm>
            <a:off x="16504370" y="4837778"/>
            <a:ext cx="4797610" cy="4112956"/>
          </a:xfrm>
          <a:prstGeom prst="triangle">
            <a:avLst>
              <a:gd name="adj" fmla="val 50000"/>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58" name="Google Shape;258;p72"/>
          <p:cNvSpPr>
            <a:spLocks noGrp="1"/>
          </p:cNvSpPr>
          <p:nvPr>
            <p:ph type="pic" idx="3"/>
          </p:nvPr>
        </p:nvSpPr>
        <p:spPr>
          <a:xfrm>
            <a:off x="3153884" y="4837778"/>
            <a:ext cx="4797610" cy="4112956"/>
          </a:xfrm>
          <a:prstGeom prst="triangle">
            <a:avLst>
              <a:gd name="adj" fmla="val 50000"/>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59" name="Google Shape;259;p72"/>
          <p:cNvSpPr>
            <a:spLocks noGrp="1"/>
          </p:cNvSpPr>
          <p:nvPr>
            <p:ph type="pic" idx="4"/>
          </p:nvPr>
        </p:nvSpPr>
        <p:spPr>
          <a:xfrm>
            <a:off x="9829127" y="4837778"/>
            <a:ext cx="4797610" cy="4112956"/>
          </a:xfrm>
          <a:prstGeom prst="triangle">
            <a:avLst>
              <a:gd name="adj" fmla="val 50000"/>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1_tablet-mockup">
  <p:cSld name="1_tablet-mockup">
    <p:spTree>
      <p:nvGrpSpPr>
        <p:cNvPr id="1" name="Shape 260"/>
        <p:cNvGrpSpPr/>
        <p:nvPr/>
      </p:nvGrpSpPr>
      <p:grpSpPr>
        <a:xfrm>
          <a:off x="0" y="0"/>
          <a:ext cx="0" cy="0"/>
          <a:chOff x="0" y="0"/>
          <a:chExt cx="0" cy="0"/>
        </a:xfrm>
      </p:grpSpPr>
      <p:sp>
        <p:nvSpPr>
          <p:cNvPr id="261" name="Google Shape;261;p73"/>
          <p:cNvSpPr>
            <a:spLocks noGrp="1"/>
          </p:cNvSpPr>
          <p:nvPr>
            <p:ph type="pic" idx="2"/>
          </p:nvPr>
        </p:nvSpPr>
        <p:spPr>
          <a:xfrm>
            <a:off x="7907466" y="8029652"/>
            <a:ext cx="3921296" cy="392129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7F7F7F"/>
              </a:buClr>
              <a:buSzPts val="2199"/>
              <a:buFont typeface="Arial"/>
              <a:buNone/>
              <a:defRPr sz="2199" b="0" i="0" u="none" strike="noStrike" cap="none">
                <a:solidFill>
                  <a:srgbClr val="7F7F7F"/>
                </a:solidFill>
                <a:latin typeface="Lato Light"/>
                <a:ea typeface="Lato Light"/>
                <a:cs typeface="Lato Light"/>
                <a:sym typeface="Lato Light"/>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62" name="Google Shape;262;p73"/>
          <p:cNvSpPr>
            <a:spLocks noGrp="1"/>
          </p:cNvSpPr>
          <p:nvPr>
            <p:ph type="pic" idx="3"/>
          </p:nvPr>
        </p:nvSpPr>
        <p:spPr>
          <a:xfrm>
            <a:off x="12113362" y="3821579"/>
            <a:ext cx="3921296" cy="392129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7F7F7F"/>
              </a:buClr>
              <a:buSzPts val="2199"/>
              <a:buFont typeface="Arial"/>
              <a:buNone/>
              <a:defRPr sz="2199" b="0" i="0" u="none" strike="noStrike" cap="none">
                <a:solidFill>
                  <a:srgbClr val="7F7F7F"/>
                </a:solidFill>
                <a:latin typeface="Lato Light"/>
                <a:ea typeface="Lato Light"/>
                <a:cs typeface="Lato Light"/>
                <a:sym typeface="Lato Light"/>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63" name="Google Shape;263;p73"/>
          <p:cNvSpPr>
            <a:spLocks noGrp="1"/>
          </p:cNvSpPr>
          <p:nvPr>
            <p:ph type="pic" idx="4"/>
          </p:nvPr>
        </p:nvSpPr>
        <p:spPr>
          <a:xfrm>
            <a:off x="12113362" y="8029652"/>
            <a:ext cx="3921296" cy="392129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7F7F7F"/>
              </a:buClr>
              <a:buSzPts val="2199"/>
              <a:buFont typeface="Arial"/>
              <a:buNone/>
              <a:defRPr sz="2199" b="0" i="0" u="none" strike="noStrike" cap="none">
                <a:solidFill>
                  <a:srgbClr val="7F7F7F"/>
                </a:solidFill>
                <a:latin typeface="Lato Light"/>
                <a:ea typeface="Lato Light"/>
                <a:cs typeface="Lato Light"/>
                <a:sym typeface="Lato Light"/>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64" name="Google Shape;264;p73"/>
          <p:cNvSpPr>
            <a:spLocks noGrp="1"/>
          </p:cNvSpPr>
          <p:nvPr>
            <p:ph type="pic" idx="5"/>
          </p:nvPr>
        </p:nvSpPr>
        <p:spPr>
          <a:xfrm>
            <a:off x="7905288" y="3821579"/>
            <a:ext cx="3921296" cy="3921295"/>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rgbClr val="7F7F7F"/>
              </a:buClr>
              <a:buSzPts val="2199"/>
              <a:buFont typeface="Arial"/>
              <a:buNone/>
              <a:defRPr sz="2199" b="0" i="0" u="none" strike="noStrike" cap="none">
                <a:solidFill>
                  <a:srgbClr val="7F7F7F"/>
                </a:solidFill>
                <a:latin typeface="Lato Light"/>
                <a:ea typeface="Lato Light"/>
                <a:cs typeface="Lato Light"/>
                <a:sym typeface="Lato Light"/>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1_Logos">
  <p:cSld name="1_Logos">
    <p:spTree>
      <p:nvGrpSpPr>
        <p:cNvPr id="1" name="Shape 265"/>
        <p:cNvGrpSpPr/>
        <p:nvPr/>
      </p:nvGrpSpPr>
      <p:grpSpPr>
        <a:xfrm>
          <a:off x="0" y="0"/>
          <a:ext cx="0" cy="0"/>
          <a:chOff x="0" y="0"/>
          <a:chExt cx="0" cy="0"/>
        </a:xfrm>
      </p:grpSpPr>
      <p:sp>
        <p:nvSpPr>
          <p:cNvPr id="266" name="Google Shape;266;p74"/>
          <p:cNvSpPr>
            <a:spLocks noGrp="1"/>
          </p:cNvSpPr>
          <p:nvPr>
            <p:ph type="pic" idx="2"/>
          </p:nvPr>
        </p:nvSpPr>
        <p:spPr>
          <a:xfrm>
            <a:off x="10202182" y="4336976"/>
            <a:ext cx="3904487" cy="6971999"/>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000"/>
              <a:buFont typeface="Arial"/>
              <a:buNone/>
              <a:defRPr sz="20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2_Logos">
  <p:cSld name="2_Logos">
    <p:spTree>
      <p:nvGrpSpPr>
        <p:cNvPr id="1" name="Shape 267"/>
        <p:cNvGrpSpPr/>
        <p:nvPr/>
      </p:nvGrpSpPr>
      <p:grpSpPr>
        <a:xfrm>
          <a:off x="0" y="0"/>
          <a:ext cx="0" cy="0"/>
          <a:chOff x="0" y="0"/>
          <a:chExt cx="0" cy="0"/>
        </a:xfrm>
      </p:grpSpPr>
      <p:sp>
        <p:nvSpPr>
          <p:cNvPr id="268" name="Google Shape;268;p75"/>
          <p:cNvSpPr>
            <a:spLocks noGrp="1"/>
          </p:cNvSpPr>
          <p:nvPr>
            <p:ph type="pic" idx="2"/>
          </p:nvPr>
        </p:nvSpPr>
        <p:spPr>
          <a:xfrm>
            <a:off x="17433269" y="2624955"/>
            <a:ext cx="4681728" cy="835987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000"/>
              <a:buFont typeface="Arial"/>
              <a:buNone/>
              <a:defRPr sz="20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269" name="Google Shape;269;p75"/>
          <p:cNvSpPr>
            <a:spLocks noGrp="1"/>
          </p:cNvSpPr>
          <p:nvPr>
            <p:ph type="pic" idx="3"/>
          </p:nvPr>
        </p:nvSpPr>
        <p:spPr>
          <a:xfrm>
            <a:off x="13369930" y="2618563"/>
            <a:ext cx="4681728" cy="8359870"/>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000"/>
              <a:buFont typeface="Arial"/>
              <a:buNone/>
              <a:defRPr sz="20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0"/>
        <p:cNvGrpSpPr/>
        <p:nvPr/>
      </p:nvGrpSpPr>
      <p:grpSpPr>
        <a:xfrm>
          <a:off x="0" y="0"/>
          <a:ext cx="0" cy="0"/>
          <a:chOff x="0" y="0"/>
          <a:chExt cx="0" cy="0"/>
        </a:xfrm>
      </p:grpSpPr>
      <p:sp>
        <p:nvSpPr>
          <p:cNvPr id="271" name="Google Shape;271;p76"/>
          <p:cNvSpPr txBox="1">
            <a:spLocks noGrp="1"/>
          </p:cNvSpPr>
          <p:nvPr>
            <p:ph type="ctrTitle"/>
          </p:nvPr>
        </p:nvSpPr>
        <p:spPr>
          <a:xfrm>
            <a:off x="831006" y="1985533"/>
            <a:ext cx="22715700" cy="5473500"/>
          </a:xfrm>
          <a:prstGeom prst="rect">
            <a:avLst/>
          </a:prstGeom>
        </p:spPr>
        <p:txBody>
          <a:bodyPr spcFirstLastPara="1" wrap="square" lIns="182825" tIns="91400" rIns="182825" bIns="91400" anchor="b" anchorCtr="0">
            <a:noAutofit/>
          </a:bodyPr>
          <a:lstStyle>
            <a:lvl1pPr lvl="0" algn="ctr" rtl="0">
              <a:spcBef>
                <a:spcPts val="0"/>
              </a:spcBef>
              <a:spcAft>
                <a:spcPts val="0"/>
              </a:spcAft>
              <a:buSzPts val="13900"/>
              <a:buNone/>
              <a:defRPr sz="13900"/>
            </a:lvl1pPr>
            <a:lvl2pPr lvl="1" algn="ctr" rtl="0">
              <a:spcBef>
                <a:spcPts val="0"/>
              </a:spcBef>
              <a:spcAft>
                <a:spcPts val="0"/>
              </a:spcAft>
              <a:buSzPts val="13900"/>
              <a:buNone/>
              <a:defRPr sz="13900"/>
            </a:lvl2pPr>
            <a:lvl3pPr lvl="2" algn="ctr" rtl="0">
              <a:spcBef>
                <a:spcPts val="0"/>
              </a:spcBef>
              <a:spcAft>
                <a:spcPts val="0"/>
              </a:spcAft>
              <a:buSzPts val="13900"/>
              <a:buNone/>
              <a:defRPr sz="13900"/>
            </a:lvl3pPr>
            <a:lvl4pPr lvl="3" algn="ctr" rtl="0">
              <a:spcBef>
                <a:spcPts val="0"/>
              </a:spcBef>
              <a:spcAft>
                <a:spcPts val="0"/>
              </a:spcAft>
              <a:buSzPts val="13900"/>
              <a:buNone/>
              <a:defRPr sz="13900"/>
            </a:lvl4pPr>
            <a:lvl5pPr lvl="4" algn="ctr" rtl="0">
              <a:spcBef>
                <a:spcPts val="0"/>
              </a:spcBef>
              <a:spcAft>
                <a:spcPts val="0"/>
              </a:spcAft>
              <a:buSzPts val="13900"/>
              <a:buNone/>
              <a:defRPr sz="13900"/>
            </a:lvl5pPr>
            <a:lvl6pPr lvl="5" algn="ctr" rtl="0">
              <a:spcBef>
                <a:spcPts val="0"/>
              </a:spcBef>
              <a:spcAft>
                <a:spcPts val="0"/>
              </a:spcAft>
              <a:buSzPts val="13900"/>
              <a:buNone/>
              <a:defRPr sz="13900"/>
            </a:lvl6pPr>
            <a:lvl7pPr lvl="6" algn="ctr" rtl="0">
              <a:spcBef>
                <a:spcPts val="0"/>
              </a:spcBef>
              <a:spcAft>
                <a:spcPts val="0"/>
              </a:spcAft>
              <a:buSzPts val="13900"/>
              <a:buNone/>
              <a:defRPr sz="13900"/>
            </a:lvl7pPr>
            <a:lvl8pPr lvl="7" algn="ctr" rtl="0">
              <a:spcBef>
                <a:spcPts val="0"/>
              </a:spcBef>
              <a:spcAft>
                <a:spcPts val="0"/>
              </a:spcAft>
              <a:buSzPts val="13900"/>
              <a:buNone/>
              <a:defRPr sz="13900"/>
            </a:lvl8pPr>
            <a:lvl9pPr lvl="8" algn="ctr" rtl="0">
              <a:spcBef>
                <a:spcPts val="0"/>
              </a:spcBef>
              <a:spcAft>
                <a:spcPts val="0"/>
              </a:spcAft>
              <a:buSzPts val="13900"/>
              <a:buNone/>
              <a:defRPr sz="13900"/>
            </a:lvl9pPr>
          </a:lstStyle>
          <a:p>
            <a:endParaRPr/>
          </a:p>
        </p:txBody>
      </p:sp>
      <p:sp>
        <p:nvSpPr>
          <p:cNvPr id="272" name="Google Shape;272;p76"/>
          <p:cNvSpPr txBox="1">
            <a:spLocks noGrp="1"/>
          </p:cNvSpPr>
          <p:nvPr>
            <p:ph type="subTitle" idx="1"/>
          </p:nvPr>
        </p:nvSpPr>
        <p:spPr>
          <a:xfrm>
            <a:off x="830984" y="7557667"/>
            <a:ext cx="22715700" cy="2113500"/>
          </a:xfrm>
          <a:prstGeom prst="rect">
            <a:avLst/>
          </a:prstGeom>
        </p:spPr>
        <p:txBody>
          <a:bodyPr spcFirstLastPara="1" wrap="square" lIns="182825" tIns="91400" rIns="182825" bIns="91400" anchor="t" anchorCtr="0">
            <a:noAutofit/>
          </a:bodyPr>
          <a:lstStyle>
            <a:lvl1pPr lvl="0" algn="ctr" rtl="0">
              <a:lnSpc>
                <a:spcPct val="100000"/>
              </a:lnSpc>
              <a:spcBef>
                <a:spcPts val="2000"/>
              </a:spcBef>
              <a:spcAft>
                <a:spcPts val="0"/>
              </a:spcAft>
              <a:buSzPts val="7500"/>
              <a:buNone/>
              <a:defRPr sz="7500"/>
            </a:lvl1pPr>
            <a:lvl2pPr lvl="1" algn="ctr" rtl="0">
              <a:lnSpc>
                <a:spcPct val="100000"/>
              </a:lnSpc>
              <a:spcBef>
                <a:spcPts val="1000"/>
              </a:spcBef>
              <a:spcAft>
                <a:spcPts val="0"/>
              </a:spcAft>
              <a:buSzPts val="7500"/>
              <a:buNone/>
              <a:defRPr sz="7500"/>
            </a:lvl2pPr>
            <a:lvl3pPr lvl="2" algn="ctr" rtl="0">
              <a:lnSpc>
                <a:spcPct val="100000"/>
              </a:lnSpc>
              <a:spcBef>
                <a:spcPts val="1000"/>
              </a:spcBef>
              <a:spcAft>
                <a:spcPts val="0"/>
              </a:spcAft>
              <a:buSzPts val="7500"/>
              <a:buNone/>
              <a:defRPr sz="7500"/>
            </a:lvl3pPr>
            <a:lvl4pPr lvl="3" algn="ctr" rtl="0">
              <a:lnSpc>
                <a:spcPct val="100000"/>
              </a:lnSpc>
              <a:spcBef>
                <a:spcPts val="1000"/>
              </a:spcBef>
              <a:spcAft>
                <a:spcPts val="0"/>
              </a:spcAft>
              <a:buSzPts val="7500"/>
              <a:buNone/>
              <a:defRPr sz="7500"/>
            </a:lvl4pPr>
            <a:lvl5pPr lvl="4" algn="ctr" rtl="0">
              <a:lnSpc>
                <a:spcPct val="100000"/>
              </a:lnSpc>
              <a:spcBef>
                <a:spcPts val="1000"/>
              </a:spcBef>
              <a:spcAft>
                <a:spcPts val="0"/>
              </a:spcAft>
              <a:buSzPts val="7500"/>
              <a:buNone/>
              <a:defRPr sz="7500"/>
            </a:lvl5pPr>
            <a:lvl6pPr lvl="5" algn="ctr" rtl="0">
              <a:lnSpc>
                <a:spcPct val="100000"/>
              </a:lnSpc>
              <a:spcBef>
                <a:spcPts val="1000"/>
              </a:spcBef>
              <a:spcAft>
                <a:spcPts val="0"/>
              </a:spcAft>
              <a:buSzPts val="7500"/>
              <a:buNone/>
              <a:defRPr sz="7500"/>
            </a:lvl6pPr>
            <a:lvl7pPr lvl="6" algn="ctr" rtl="0">
              <a:lnSpc>
                <a:spcPct val="100000"/>
              </a:lnSpc>
              <a:spcBef>
                <a:spcPts val="1000"/>
              </a:spcBef>
              <a:spcAft>
                <a:spcPts val="0"/>
              </a:spcAft>
              <a:buSzPts val="7500"/>
              <a:buNone/>
              <a:defRPr sz="7500"/>
            </a:lvl7pPr>
            <a:lvl8pPr lvl="7" algn="ctr" rtl="0">
              <a:lnSpc>
                <a:spcPct val="100000"/>
              </a:lnSpc>
              <a:spcBef>
                <a:spcPts val="1000"/>
              </a:spcBef>
              <a:spcAft>
                <a:spcPts val="0"/>
              </a:spcAft>
              <a:buSzPts val="7500"/>
              <a:buNone/>
              <a:defRPr sz="7500"/>
            </a:lvl8pPr>
            <a:lvl9pPr lvl="8" algn="ctr" rtl="0">
              <a:lnSpc>
                <a:spcPct val="100000"/>
              </a:lnSpc>
              <a:spcBef>
                <a:spcPts val="1000"/>
              </a:spcBef>
              <a:spcAft>
                <a:spcPts val="0"/>
              </a:spcAft>
              <a:buSzPts val="7500"/>
              <a:buNone/>
              <a:defRPr sz="7500"/>
            </a:lvl9pPr>
          </a:lstStyle>
          <a:p>
            <a:endParaRPr/>
          </a:p>
        </p:txBody>
      </p:sp>
      <p:sp>
        <p:nvSpPr>
          <p:cNvPr id="273" name="Google Shape;273;p76"/>
          <p:cNvSpPr txBox="1">
            <a:spLocks noGrp="1"/>
          </p:cNvSpPr>
          <p:nvPr>
            <p:ph type="sldNum" idx="12"/>
          </p:nvPr>
        </p:nvSpPr>
        <p:spPr>
          <a:xfrm>
            <a:off x="22587337" y="12435245"/>
            <a:ext cx="1462800" cy="1049700"/>
          </a:xfrm>
          <a:prstGeom prst="rect">
            <a:avLst/>
          </a:prstGeom>
          <a:noFill/>
          <a:ln>
            <a:noFill/>
          </a:ln>
        </p:spPr>
        <p:txBody>
          <a:bodyPr spcFirstLastPara="1" wrap="square" lIns="243750" tIns="243750" rIns="243750" bIns="243750" anchor="ctr" anchorCtr="0">
            <a:noAutofit/>
          </a:bodyPr>
          <a:lstStyle>
            <a:lvl1pPr lvl="0" rtl="0">
              <a:buNone/>
              <a:defRPr sz="3700"/>
            </a:lvl1pPr>
            <a:lvl2pPr lvl="1" rtl="0">
              <a:buNone/>
              <a:defRPr sz="3700"/>
            </a:lvl2pPr>
            <a:lvl3pPr lvl="2" rtl="0">
              <a:buNone/>
              <a:defRPr sz="3700"/>
            </a:lvl3pPr>
            <a:lvl4pPr lvl="3" rtl="0">
              <a:buNone/>
              <a:defRPr sz="3700"/>
            </a:lvl4pPr>
            <a:lvl5pPr lvl="4" rtl="0">
              <a:buNone/>
              <a:defRPr sz="3700"/>
            </a:lvl5pPr>
            <a:lvl6pPr lvl="5" rtl="0">
              <a:buNone/>
              <a:defRPr sz="3700"/>
            </a:lvl6pPr>
            <a:lvl7pPr lvl="6" rtl="0">
              <a:buNone/>
              <a:defRPr sz="3700"/>
            </a:lvl7pPr>
            <a:lvl8pPr lvl="7" rtl="0">
              <a:buNone/>
              <a:defRPr sz="3700"/>
            </a:lvl8pPr>
            <a:lvl9pPr lvl="8" rtl="0">
              <a:buNone/>
              <a:defRPr sz="3700"/>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8_Mockup">
  <p:cSld name="8_Mockup">
    <p:spTree>
      <p:nvGrpSpPr>
        <p:cNvPr id="1" name="Shape 31"/>
        <p:cNvGrpSpPr/>
        <p:nvPr/>
      </p:nvGrpSpPr>
      <p:grpSpPr>
        <a:xfrm>
          <a:off x="0" y="0"/>
          <a:ext cx="0" cy="0"/>
          <a:chOff x="0" y="0"/>
          <a:chExt cx="0" cy="0"/>
        </a:xfrm>
      </p:grpSpPr>
      <p:sp>
        <p:nvSpPr>
          <p:cNvPr id="32" name="Google Shape;32;p9"/>
          <p:cNvSpPr>
            <a:spLocks noGrp="1"/>
          </p:cNvSpPr>
          <p:nvPr>
            <p:ph type="pic" idx="2"/>
          </p:nvPr>
        </p:nvSpPr>
        <p:spPr>
          <a:xfrm>
            <a:off x="2495096" y="5318447"/>
            <a:ext cx="6008915" cy="3862874"/>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33" name="Google Shape;33;p9"/>
          <p:cNvSpPr>
            <a:spLocks noGrp="1"/>
          </p:cNvSpPr>
          <p:nvPr>
            <p:ph type="pic" idx="3"/>
          </p:nvPr>
        </p:nvSpPr>
        <p:spPr>
          <a:xfrm>
            <a:off x="9146267" y="5318447"/>
            <a:ext cx="6008915" cy="3862874"/>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34" name="Google Shape;34;p9"/>
          <p:cNvSpPr>
            <a:spLocks noGrp="1"/>
          </p:cNvSpPr>
          <p:nvPr>
            <p:ph type="pic" idx="4"/>
          </p:nvPr>
        </p:nvSpPr>
        <p:spPr>
          <a:xfrm>
            <a:off x="15797438" y="5318447"/>
            <a:ext cx="6008915" cy="3862874"/>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9_Mockup">
  <p:cSld name="9_Mockup">
    <p:spTree>
      <p:nvGrpSpPr>
        <p:cNvPr id="1" name="Shape 35"/>
        <p:cNvGrpSpPr/>
        <p:nvPr/>
      </p:nvGrpSpPr>
      <p:grpSpPr>
        <a:xfrm>
          <a:off x="0" y="0"/>
          <a:ext cx="0" cy="0"/>
          <a:chOff x="0" y="0"/>
          <a:chExt cx="0" cy="0"/>
        </a:xfrm>
      </p:grpSpPr>
      <p:sp>
        <p:nvSpPr>
          <p:cNvPr id="36" name="Google Shape;36;p10"/>
          <p:cNvSpPr>
            <a:spLocks noGrp="1"/>
          </p:cNvSpPr>
          <p:nvPr>
            <p:ph type="pic" idx="2"/>
          </p:nvPr>
        </p:nvSpPr>
        <p:spPr>
          <a:xfrm>
            <a:off x="2495096" y="1526556"/>
            <a:ext cx="6008915" cy="319245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37" name="Google Shape;37;p10"/>
          <p:cNvSpPr>
            <a:spLocks noGrp="1"/>
          </p:cNvSpPr>
          <p:nvPr>
            <p:ph type="pic" idx="3"/>
          </p:nvPr>
        </p:nvSpPr>
        <p:spPr>
          <a:xfrm>
            <a:off x="9146267" y="1526556"/>
            <a:ext cx="6008915" cy="319245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38" name="Google Shape;38;p10"/>
          <p:cNvSpPr>
            <a:spLocks noGrp="1"/>
          </p:cNvSpPr>
          <p:nvPr>
            <p:ph type="pic" idx="4"/>
          </p:nvPr>
        </p:nvSpPr>
        <p:spPr>
          <a:xfrm>
            <a:off x="15797438" y="1526556"/>
            <a:ext cx="6008915" cy="319245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39" name="Google Shape;39;p10"/>
          <p:cNvSpPr/>
          <p:nvPr/>
        </p:nvSpPr>
        <p:spPr>
          <a:xfrm>
            <a:off x="2495096" y="7380767"/>
            <a:ext cx="6008915" cy="319245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Lato Light"/>
              <a:ea typeface="Lato Light"/>
              <a:cs typeface="Lato Light"/>
              <a:sym typeface="Lato Light"/>
            </a:endParaRPr>
          </a:p>
        </p:txBody>
      </p:sp>
      <p:sp>
        <p:nvSpPr>
          <p:cNvPr id="40" name="Google Shape;40;p10"/>
          <p:cNvSpPr/>
          <p:nvPr/>
        </p:nvSpPr>
        <p:spPr>
          <a:xfrm>
            <a:off x="9146267" y="7380767"/>
            <a:ext cx="6008915" cy="319245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Lato Light"/>
              <a:ea typeface="Lato Light"/>
              <a:cs typeface="Lato Light"/>
              <a:sym typeface="Lato Light"/>
            </a:endParaRPr>
          </a:p>
        </p:txBody>
      </p:sp>
      <p:sp>
        <p:nvSpPr>
          <p:cNvPr id="41" name="Google Shape;41;p10"/>
          <p:cNvSpPr/>
          <p:nvPr/>
        </p:nvSpPr>
        <p:spPr>
          <a:xfrm>
            <a:off x="15797438" y="7380767"/>
            <a:ext cx="6008915" cy="319245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Lato Light"/>
              <a:ea typeface="Lato Light"/>
              <a:cs typeface="Lato Light"/>
              <a:sym typeface="Lato Light"/>
            </a:endParaRPr>
          </a:p>
        </p:txBody>
      </p:sp>
      <p:sp>
        <p:nvSpPr>
          <p:cNvPr id="42" name="Google Shape;42;p10"/>
          <p:cNvSpPr>
            <a:spLocks noGrp="1"/>
          </p:cNvSpPr>
          <p:nvPr>
            <p:ph type="pic" idx="5"/>
          </p:nvPr>
        </p:nvSpPr>
        <p:spPr>
          <a:xfrm>
            <a:off x="2495096" y="7380767"/>
            <a:ext cx="6008915" cy="319245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43" name="Google Shape;43;p10"/>
          <p:cNvSpPr>
            <a:spLocks noGrp="1"/>
          </p:cNvSpPr>
          <p:nvPr>
            <p:ph type="pic" idx="6"/>
          </p:nvPr>
        </p:nvSpPr>
        <p:spPr>
          <a:xfrm>
            <a:off x="9146267" y="7380767"/>
            <a:ext cx="6008915" cy="319245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44" name="Google Shape;44;p10"/>
          <p:cNvSpPr>
            <a:spLocks noGrp="1"/>
          </p:cNvSpPr>
          <p:nvPr>
            <p:ph type="pic" idx="7"/>
          </p:nvPr>
        </p:nvSpPr>
        <p:spPr>
          <a:xfrm>
            <a:off x="15797438" y="7380767"/>
            <a:ext cx="6008915" cy="3192458"/>
          </a:xfrm>
          <a:prstGeom prst="rect">
            <a:avLst/>
          </a:prstGeom>
          <a:solidFill>
            <a:srgbClr val="F2F2F2"/>
          </a:solidFill>
          <a:ln>
            <a:noFill/>
          </a:ln>
        </p:spPr>
        <p:txBody>
          <a:bodyPr spcFirstLastPara="1" wrap="square" lIns="182825" tIns="91400" rIns="182825" bIns="91400" anchor="t" anchorCtr="0">
            <a:noAutofit/>
          </a:bodyPr>
          <a:lstStyle>
            <a:lvl1pPr marR="0" lvl="0" algn="l" rtl="0">
              <a:lnSpc>
                <a:spcPct val="90000"/>
              </a:lnSpc>
              <a:spcBef>
                <a:spcPts val="2000"/>
              </a:spcBef>
              <a:spcAft>
                <a:spcPts val="0"/>
              </a:spcAft>
              <a:buClr>
                <a:schemeClr val="dk1"/>
              </a:buClr>
              <a:buSzPts val="2800"/>
              <a:buFont typeface="Arial"/>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R="0" lvl="2"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R="0" lvl="3"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R="0" lvl="4"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p:nvPr/>
        </p:nvSpPr>
        <p:spPr>
          <a:xfrm rot="-5400000">
            <a:off x="22156602" y="663646"/>
            <a:ext cx="607738" cy="523914"/>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Lato Light"/>
              <a:ea typeface="Lato Light"/>
              <a:cs typeface="Lato Light"/>
              <a:sym typeface="Lato Light"/>
            </a:endParaRPr>
          </a:p>
        </p:txBody>
      </p:sp>
      <p:sp>
        <p:nvSpPr>
          <p:cNvPr id="11" name="Google Shape;11;p1"/>
          <p:cNvSpPr txBox="1">
            <a:spLocks noGrp="1"/>
          </p:cNvSpPr>
          <p:nvPr>
            <p:ph type="title"/>
          </p:nvPr>
        </p:nvSpPr>
        <p:spPr>
          <a:xfrm>
            <a:off x="1675964" y="730259"/>
            <a:ext cx="21025723" cy="2651126"/>
          </a:xfrm>
          <a:prstGeom prst="rect">
            <a:avLst/>
          </a:prstGeom>
          <a:noFill/>
          <a:ln>
            <a:noFill/>
          </a:ln>
        </p:spPr>
        <p:txBody>
          <a:bodyPr spcFirstLastPara="1" wrap="square" lIns="182825" tIns="91400" rIns="182825" bIns="91400" anchor="ctr" anchorCtr="0">
            <a:noAutofit/>
          </a:bodyPr>
          <a:lstStyle>
            <a:lvl1pPr marR="0" lvl="0" algn="l" rtl="0">
              <a:lnSpc>
                <a:spcPct val="90000"/>
              </a:lnSpc>
              <a:spcBef>
                <a:spcPts val="0"/>
              </a:spcBef>
              <a:spcAft>
                <a:spcPts val="0"/>
              </a:spcAft>
              <a:buClr>
                <a:schemeClr val="dk1"/>
              </a:buClr>
              <a:buSzPts val="6000"/>
              <a:buFont typeface="Montserrat Thin"/>
              <a:buNone/>
              <a:defRPr sz="60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675964" y="3651250"/>
            <a:ext cx="21025723" cy="8702676"/>
          </a:xfrm>
          <a:prstGeom prst="rect">
            <a:avLst/>
          </a:prstGeom>
          <a:noFill/>
          <a:ln>
            <a:noFill/>
          </a:ln>
        </p:spPr>
        <p:txBody>
          <a:bodyPr spcFirstLastPara="1" wrap="square" lIns="182825" tIns="91400" rIns="182825" bIns="91400" anchor="t"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Montserrat Thin"/>
                <a:ea typeface="Montserrat Thin"/>
                <a:cs typeface="Montserrat Thin"/>
                <a:sym typeface="Montserrat Thin"/>
              </a:defRPr>
            </a:lvl1pPr>
            <a:lvl2pPr marL="914400" marR="0" lvl="1" indent="-228600"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Montserrat Thin"/>
                <a:ea typeface="Montserrat Thin"/>
                <a:cs typeface="Montserrat Thin"/>
                <a:sym typeface="Montserrat Thin"/>
              </a:defRPr>
            </a:lvl2pPr>
            <a:lvl3pPr marL="1371600" marR="0" lvl="2"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Thin"/>
                <a:ea typeface="Montserrat Thin"/>
                <a:cs typeface="Montserrat Thin"/>
                <a:sym typeface="Montserrat Thin"/>
              </a:defRPr>
            </a:lvl3pPr>
            <a:lvl4pPr marL="1828800" marR="0" lvl="3" indent="-22860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4pPr>
            <a:lvl5pPr marL="2286000" marR="0" lvl="4" indent="-22860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Thin"/>
                <a:ea typeface="Montserrat Thin"/>
                <a:cs typeface="Montserrat Thin"/>
                <a:sym typeface="Montserrat Thin"/>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ato Light"/>
                <a:ea typeface="Lato Light"/>
                <a:cs typeface="Lato Light"/>
                <a:sym typeface="Lato Light"/>
              </a:defRPr>
            </a:lvl9pPr>
          </a:lstStyle>
          <a:p>
            <a:endParaRPr/>
          </a:p>
        </p:txBody>
      </p:sp>
      <p:sp>
        <p:nvSpPr>
          <p:cNvPr id="13" name="Google Shape;13;p1"/>
          <p:cNvSpPr txBox="1"/>
          <p:nvPr/>
        </p:nvSpPr>
        <p:spPr>
          <a:xfrm>
            <a:off x="22130252" y="668286"/>
            <a:ext cx="786038" cy="461628"/>
          </a:xfrm>
          <a:prstGeom prst="rect">
            <a:avLst/>
          </a:prstGeom>
          <a:noFill/>
          <a:ln>
            <a:noFill/>
          </a:ln>
        </p:spPr>
        <p:txBody>
          <a:bodyPr spcFirstLastPara="1" wrap="square" lIns="182825" tIns="91400" rIns="182825" bIns="91400" anchor="t"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2"/>
                </a:solidFill>
                <a:latin typeface="Montserrat Light"/>
                <a:ea typeface="Montserrat Light"/>
                <a:cs typeface="Montserrat Light"/>
                <a:sym typeface="Montserrat Light"/>
              </a:rPr>
              <a:t>‹Nr.›</a:t>
            </a:fld>
            <a:r>
              <a:rPr lang="en-US" sz="1800" b="0" i="0" u="none" strike="noStrike" cap="none">
                <a:solidFill>
                  <a:schemeClr val="lt2"/>
                </a:solidFill>
                <a:latin typeface="Montserrat Light"/>
                <a:ea typeface="Montserrat Light"/>
                <a:cs typeface="Montserrat Light"/>
                <a:sym typeface="Montserrat Light"/>
              </a:rPr>
              <a:t>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arget="../media/image5.png" Type="http://schemas.openxmlformats.org/officeDocument/2006/relationships/image"/><Relationship Id="rId2" Target="../notesSlides/notesSlide3.xml" Type="http://schemas.openxmlformats.org/officeDocument/2006/relationships/notesSlide"/><Relationship Id="rId1" Target="../slideLayouts/slideLayout6.xml" Type="http://schemas.openxmlformats.org/officeDocument/2006/relationships/slideLayout"/><Relationship Id="rId5" Target="../media/image7.png" Type="http://schemas.openxmlformats.org/officeDocument/2006/relationships/image"/><Relationship Id="rId4" Target="../media/image6.jpeg" Type="http://schemas.openxmlformats.org/officeDocument/2006/relationships/image"/></Relationships>
</file>

<file path=ppt/slides/_rels/slide4.xml.rels><?xml version="1.0" encoding="UTF-8" standalone="yes" ?><Relationships xmlns="http://schemas.openxmlformats.org/package/2006/relationships"><Relationship Id="rId3" Target="../media/image8.png" Type="http://schemas.openxmlformats.org/officeDocument/2006/relationships/image"/><Relationship Id="rId2" Target="../notesSlides/notesSlide4.xml" Type="http://schemas.openxmlformats.org/officeDocument/2006/relationships/notesSlide"/><Relationship Id="rId1" Target="../slideLayouts/slideLayout3.xml" Type="http://schemas.openxmlformats.org/officeDocument/2006/relationships/slideLayout"/><Relationship Id="rId6" Target="../media/image4.jpg" Type="http://schemas.openxmlformats.org/officeDocument/2006/relationships/image"/><Relationship Id="rId5" Target="../media/image9.png" Type="http://schemas.openxmlformats.org/officeDocument/2006/relationships/image"/><Relationship Id="rId4" Target="../media/image6.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3"/>
        <p:cNvGrpSpPr/>
        <p:nvPr/>
      </p:nvGrpSpPr>
      <p:grpSpPr>
        <a:xfrm>
          <a:off x="0" y="0"/>
          <a:ext cx="0" cy="0"/>
          <a:chOff x="0" y="0"/>
          <a:chExt cx="0" cy="0"/>
        </a:xfrm>
      </p:grpSpPr>
      <p:sp>
        <p:nvSpPr>
          <p:cNvPr id="404" name="Google Shape;404;p86"/>
          <p:cNvSpPr txBox="1"/>
          <p:nvPr/>
        </p:nvSpPr>
        <p:spPr>
          <a:xfrm>
            <a:off x="3701142" y="3336881"/>
            <a:ext cx="16664700" cy="9148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Prijs voor de levering van 4 line oplaadsystemen</a:t>
            </a:r>
            <a:endParaRPr sz="2800" b="1">
              <a:solidFill>
                <a:srgbClr val="7F7F7F"/>
              </a:solidFill>
              <a:latin typeface="Lato"/>
              <a:ea typeface="Lato"/>
              <a:cs typeface="Lato"/>
              <a:sym typeface="Lato"/>
            </a:endParaRPr>
          </a:p>
          <a:p>
            <a:pPr marL="0" marR="0" lvl="0" indent="0" algn="r"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euro:      20.205,=</a:t>
            </a: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Aluminium frame tbv ophanging 3 line oplaadsysteem</a:t>
            </a:r>
            <a:endParaRPr sz="2800" b="1">
              <a:solidFill>
                <a:srgbClr val="7F7F7F"/>
              </a:solidFill>
              <a:latin typeface="Lato"/>
              <a:ea typeface="Lato"/>
              <a:cs typeface="Lato"/>
              <a:sym typeface="Lato"/>
            </a:endParaRPr>
          </a:p>
          <a:p>
            <a:pPr marL="0" marR="0" lvl="0" indent="0" algn="r"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euro:         3.096,=</a:t>
            </a: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Meerprijs 60 min. 2 brandwerende systeemwanden, afmetingen B x H = 5 m x 3 m (inclusie montage)</a:t>
            </a:r>
            <a:endParaRPr sz="2800" b="1">
              <a:solidFill>
                <a:srgbClr val="7F7F7F"/>
              </a:solidFill>
              <a:latin typeface="Lato"/>
              <a:ea typeface="Lato"/>
              <a:cs typeface="Lato"/>
              <a:sym typeface="Lato"/>
            </a:endParaRPr>
          </a:p>
          <a:p>
            <a:pPr marL="0" marR="0" lvl="0" indent="0" algn="r"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euro:         </a:t>
            </a:r>
            <a:r>
              <a:rPr lang="en-US" sz="2800" b="1">
                <a:solidFill>
                  <a:schemeClr val="accent3"/>
                </a:solidFill>
                <a:latin typeface="Lato"/>
                <a:ea typeface="Lato"/>
                <a:cs typeface="Lato"/>
                <a:sym typeface="Lato"/>
              </a:rPr>
              <a:t>6.978,=</a:t>
            </a:r>
            <a:endParaRPr sz="2800" b="1">
              <a:solidFill>
                <a:schemeClr val="accent3"/>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Stelpost: montage 4 Line oplaadsystemen, inclusief bekabeling voeding tot nader te bepalen punt, doch exclusief eventuele aanpassingen in meter/groepenkast.</a:t>
            </a:r>
            <a:endParaRPr sz="2800" b="1">
              <a:solidFill>
                <a:schemeClr val="accent3"/>
              </a:solidFill>
              <a:latin typeface="Lato"/>
              <a:ea typeface="Lato"/>
              <a:cs typeface="Lato"/>
              <a:sym typeface="Lato"/>
            </a:endParaRPr>
          </a:p>
          <a:p>
            <a:pPr marL="0" lvl="0" indent="0" algn="r"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euro:         2.750,=</a:t>
            </a:r>
            <a:endParaRPr sz="2800" b="1">
              <a:solidFill>
                <a:schemeClr val="accent3"/>
              </a:solidFill>
              <a:latin typeface="Lato"/>
              <a:ea typeface="Lato"/>
              <a:cs typeface="Lato"/>
              <a:sym typeface="Lato"/>
            </a:endParaRPr>
          </a:p>
          <a:p>
            <a:pPr marL="0" lvl="0" indent="0" algn="l"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Prijs slimme laadkabel (prijs per stuk)</a:t>
            </a:r>
            <a:endParaRPr sz="2800" b="1">
              <a:solidFill>
                <a:schemeClr val="accent3"/>
              </a:solidFill>
              <a:latin typeface="Lato"/>
              <a:ea typeface="Lato"/>
              <a:cs typeface="Lato"/>
              <a:sym typeface="Lato"/>
            </a:endParaRPr>
          </a:p>
          <a:p>
            <a:pPr marL="0" lvl="0" indent="0" algn="r"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euro:                80,=</a:t>
            </a:r>
            <a:endParaRPr sz="2800" b="1">
              <a:solidFill>
                <a:schemeClr val="accent3"/>
              </a:solidFill>
              <a:latin typeface="Lato"/>
              <a:ea typeface="Lato"/>
              <a:cs typeface="Lato"/>
              <a:sym typeface="Lato"/>
            </a:endParaRPr>
          </a:p>
          <a:p>
            <a:pPr marL="0" lvl="0" indent="0" algn="l" rtl="0">
              <a:lnSpc>
                <a:spcPct val="150000"/>
              </a:lnSpc>
              <a:spcBef>
                <a:spcPts val="0"/>
              </a:spcBef>
              <a:spcAft>
                <a:spcPts val="0"/>
              </a:spcAft>
              <a:buClr>
                <a:schemeClr val="dk1"/>
              </a:buClr>
              <a:buSzPts val="1100"/>
              <a:buFont typeface="Arial"/>
              <a:buNone/>
            </a:pPr>
            <a:endParaRPr sz="2800" b="1">
              <a:solidFill>
                <a:schemeClr val="accent3"/>
              </a:solidFill>
              <a:latin typeface="Lato"/>
              <a:ea typeface="Lato"/>
              <a:cs typeface="Lato"/>
              <a:sym typeface="Lato"/>
            </a:endParaRPr>
          </a:p>
          <a:p>
            <a:pPr marL="0" lvl="0" indent="0" algn="r" rtl="0">
              <a:lnSpc>
                <a:spcPct val="150000"/>
              </a:lnSpc>
              <a:spcBef>
                <a:spcPts val="0"/>
              </a:spcBef>
              <a:spcAft>
                <a:spcPts val="0"/>
              </a:spcAft>
              <a:buClr>
                <a:schemeClr val="dk1"/>
              </a:buClr>
              <a:buSzPts val="1100"/>
              <a:buFont typeface="Arial"/>
              <a:buNone/>
            </a:pPr>
            <a:endParaRPr sz="2800" b="1">
              <a:solidFill>
                <a:schemeClr val="accent3"/>
              </a:solidFill>
              <a:latin typeface="Lato"/>
              <a:ea typeface="Lato"/>
              <a:cs typeface="Lato"/>
              <a:sym typeface="Lato"/>
            </a:endParaRPr>
          </a:p>
          <a:p>
            <a:pPr marL="0" lvl="0" indent="0" algn="r" rtl="0">
              <a:lnSpc>
                <a:spcPct val="150000"/>
              </a:lnSpc>
              <a:spcBef>
                <a:spcPts val="0"/>
              </a:spcBef>
              <a:spcAft>
                <a:spcPts val="0"/>
              </a:spcAft>
              <a:buClr>
                <a:schemeClr val="dk1"/>
              </a:buClr>
              <a:buSzPts val="1100"/>
              <a:buFont typeface="Arial"/>
              <a:buNone/>
            </a:pPr>
            <a:endParaRPr sz="2800" b="1">
              <a:solidFill>
                <a:schemeClr val="accent3"/>
              </a:solidFill>
              <a:latin typeface="Lato"/>
              <a:ea typeface="Lato"/>
              <a:cs typeface="Lato"/>
              <a:sym typeface="Lato"/>
            </a:endParaRPr>
          </a:p>
          <a:p>
            <a:pPr marL="0" lvl="0" indent="0" algn="l"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Alle prijzen zijn netto exclusief BTW. Condities: 50% bij opdracht en 50% na oplevering. Betalingstermijn 14 dagen na factuurdatum. Garantie 1 jaar. </a:t>
            </a:r>
            <a:endParaRPr sz="2800" b="1">
              <a:solidFill>
                <a:schemeClr val="accent3"/>
              </a:solidFill>
              <a:latin typeface="Lato"/>
              <a:ea typeface="Lato"/>
              <a:cs typeface="Lato"/>
              <a:sym typeface="Lato"/>
            </a:endParaRPr>
          </a:p>
          <a:p>
            <a:pPr marL="0" marR="0" lvl="0" indent="0" algn="r" rtl="0">
              <a:lnSpc>
                <a:spcPct val="150000"/>
              </a:lnSpc>
              <a:spcBef>
                <a:spcPts val="0"/>
              </a:spcBef>
              <a:spcAft>
                <a:spcPts val="0"/>
              </a:spcAft>
              <a:buClr>
                <a:schemeClr val="dk1"/>
              </a:buClr>
              <a:buSzPts val="1100"/>
              <a:buFont typeface="Arial"/>
              <a:buNone/>
            </a:pP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i="0" u="none" strike="noStrike" cap="none">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i="0" u="none" strike="noStrike" cap="none">
              <a:solidFill>
                <a:srgbClr val="7F7F7F"/>
              </a:solidFill>
              <a:latin typeface="Lato"/>
              <a:ea typeface="Lato"/>
              <a:cs typeface="Lato"/>
              <a:sym typeface="Lato"/>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rgbClr val="7F7F7F"/>
              </a:solidFill>
              <a:latin typeface="Lato Light"/>
              <a:ea typeface="Lato Light"/>
              <a:cs typeface="Lato Light"/>
              <a:sym typeface="Lato Light"/>
            </a:endParaRPr>
          </a:p>
        </p:txBody>
      </p:sp>
      <p:sp>
        <p:nvSpPr>
          <p:cNvPr id="405" name="Google Shape;405;p86"/>
          <p:cNvSpPr txBox="1"/>
          <p:nvPr/>
        </p:nvSpPr>
        <p:spPr>
          <a:xfrm>
            <a:off x="5950164" y="985308"/>
            <a:ext cx="124011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a:solidFill>
                  <a:srgbClr val="2D2A2A"/>
                </a:solidFill>
                <a:latin typeface="Lato Black"/>
                <a:ea typeface="Lato Black"/>
                <a:cs typeface="Lato Black"/>
                <a:sym typeface="Lato Black"/>
              </a:rPr>
              <a:t>PRIJS OPLOSSING 2</a:t>
            </a:r>
            <a:endParaRPr sz="1400" b="0" i="0" u="none" strike="noStrike" cap="none">
              <a:solidFill>
                <a:srgbClr val="000000"/>
              </a:solidFill>
              <a:latin typeface="Arial"/>
              <a:ea typeface="Arial"/>
              <a:cs typeface="Arial"/>
              <a:sym typeface="Arial"/>
            </a:endParaRPr>
          </a:p>
        </p:txBody>
      </p:sp>
      <p:pic>
        <p:nvPicPr>
          <p:cNvPr id="406" name="Google Shape;406;p86"/>
          <p:cNvPicPr preferRelativeResize="0"/>
          <p:nvPr/>
        </p:nvPicPr>
        <p:blipFill rotWithShape="1">
          <a:blip r:embed="rId4">
            <a:alphaModFix/>
          </a:blip>
          <a:srcRect/>
          <a:stretch/>
        </p:blipFill>
        <p:spPr>
          <a:xfrm>
            <a:off x="5285168" y="2605963"/>
            <a:ext cx="13807313" cy="193302"/>
          </a:xfrm>
          <a:prstGeom prst="rect">
            <a:avLst/>
          </a:prstGeom>
          <a:noFill/>
          <a:ln>
            <a:noFill/>
          </a:ln>
        </p:spPr>
      </p:pic>
      <p:sp>
        <p:nvSpPr>
          <p:cNvPr id="407" name="Google Shape;407;p86"/>
          <p:cNvSpPr txBox="1"/>
          <p:nvPr/>
        </p:nvSpPr>
        <p:spPr>
          <a:xfrm rot="-4150821">
            <a:off x="-1764262" y="2758543"/>
            <a:ext cx="6944874" cy="1200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200" b="1">
                <a:solidFill>
                  <a:schemeClr val="lt2"/>
                </a:solidFill>
                <a:latin typeface="Lato Black"/>
                <a:ea typeface="Lato Black"/>
                <a:cs typeface="Lato Black"/>
                <a:sym typeface="Lato Black"/>
              </a:rPr>
              <a:t>PRIJSSTELLING</a:t>
            </a:r>
            <a:endParaRPr/>
          </a:p>
        </p:txBody>
      </p:sp>
      <p:pic>
        <p:nvPicPr>
          <p:cNvPr id="6" name="Grafik 5">
            <a:extLst>
              <a:ext uri="{FF2B5EF4-FFF2-40B4-BE49-F238E27FC236}">
                <a16:creationId xmlns:a16="http://schemas.microsoft.com/office/drawing/2014/main" id="{659C5080-CC53-48C7-BE99-E84FE81E0DF6}"/>
              </a:ext>
            </a:extLst>
          </p:cNvPr>
          <p:cNvPicPr>
            <a:picLocks noChangeAspect="1"/>
          </p:cNvPicPr>
          <p:nvPr/>
        </p:nvPicPr>
        <p:blipFill>
          <a:blip r:embed="rId5"/>
          <a:stretch>
            <a:fillRect/>
          </a:stretch>
        </p:blipFill>
        <p:spPr>
          <a:xfrm>
            <a:off x="18714466" y="0"/>
            <a:ext cx="5663184" cy="23408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2"/>
        <p:cNvGrpSpPr/>
        <p:nvPr/>
      </p:nvGrpSpPr>
      <p:grpSpPr>
        <a:xfrm>
          <a:off x="0" y="0"/>
          <a:ext cx="0" cy="0"/>
          <a:chOff x="0" y="0"/>
          <a:chExt cx="0" cy="0"/>
        </a:xfrm>
      </p:grpSpPr>
      <p:sp>
        <p:nvSpPr>
          <p:cNvPr id="413" name="Google Shape;413;p87"/>
          <p:cNvSpPr txBox="1"/>
          <p:nvPr/>
        </p:nvSpPr>
        <p:spPr>
          <a:xfrm>
            <a:off x="1252243" y="1241546"/>
            <a:ext cx="12699051"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600" b="1" i="0" u="none" strike="noStrike" cap="none">
                <a:solidFill>
                  <a:schemeClr val="lt1"/>
                </a:solidFill>
                <a:latin typeface="Lato Black"/>
                <a:ea typeface="Lato Black"/>
                <a:cs typeface="Lato Black"/>
                <a:sym typeface="Lato Black"/>
              </a:rPr>
              <a:t>CONTACT</a:t>
            </a:r>
            <a:endParaRPr/>
          </a:p>
        </p:txBody>
      </p:sp>
      <p:pic>
        <p:nvPicPr>
          <p:cNvPr id="414" name="Google Shape;414;p87"/>
          <p:cNvPicPr preferRelativeResize="0"/>
          <p:nvPr/>
        </p:nvPicPr>
        <p:blipFill rotWithShape="1">
          <a:blip r:embed="rId4">
            <a:alphaModFix/>
          </a:blip>
          <a:srcRect/>
          <a:stretch/>
        </p:blipFill>
        <p:spPr>
          <a:xfrm>
            <a:off x="1365390" y="2897102"/>
            <a:ext cx="1499746" cy="91448"/>
          </a:xfrm>
          <a:prstGeom prst="rect">
            <a:avLst/>
          </a:prstGeom>
          <a:noFill/>
          <a:ln>
            <a:noFill/>
          </a:ln>
        </p:spPr>
      </p:pic>
      <p:sp>
        <p:nvSpPr>
          <p:cNvPr id="415" name="Google Shape;415;p87"/>
          <p:cNvSpPr txBox="1"/>
          <p:nvPr/>
        </p:nvSpPr>
        <p:spPr>
          <a:xfrm>
            <a:off x="1265306" y="4908967"/>
            <a:ext cx="10366238" cy="44012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000" b="1" i="0" u="none" strike="noStrike" cap="none">
                <a:solidFill>
                  <a:schemeClr val="lt1"/>
                </a:solidFill>
                <a:latin typeface="Lato"/>
                <a:ea typeface="Lato"/>
                <a:cs typeface="Lato"/>
                <a:sym typeface="Lato"/>
              </a:rPr>
              <a:t>Granaatstraat 51</a:t>
            </a:r>
            <a:endParaRPr/>
          </a:p>
          <a:p>
            <a:pPr marL="0" marR="0" lvl="0" indent="0" algn="l" rtl="0">
              <a:lnSpc>
                <a:spcPct val="100000"/>
              </a:lnSpc>
              <a:spcBef>
                <a:spcPts val="0"/>
              </a:spcBef>
              <a:spcAft>
                <a:spcPts val="0"/>
              </a:spcAft>
              <a:buNone/>
            </a:pPr>
            <a:r>
              <a:rPr lang="en-US" sz="4000" b="1" i="0" u="none" strike="noStrike" cap="none">
                <a:solidFill>
                  <a:schemeClr val="lt1"/>
                </a:solidFill>
                <a:latin typeface="Lato"/>
                <a:ea typeface="Lato"/>
                <a:cs typeface="Lato"/>
                <a:sym typeface="Lato"/>
              </a:rPr>
              <a:t>7554 TN Hengelo</a:t>
            </a:r>
            <a:endParaRPr/>
          </a:p>
          <a:p>
            <a:pPr marL="0" marR="0" lvl="0" indent="0" algn="l" rtl="0">
              <a:lnSpc>
                <a:spcPct val="100000"/>
              </a:lnSpc>
              <a:spcBef>
                <a:spcPts val="0"/>
              </a:spcBef>
              <a:spcAft>
                <a:spcPts val="0"/>
              </a:spcAft>
              <a:buNone/>
            </a:pPr>
            <a:endParaRPr sz="40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US" sz="4000" b="1" i="0" u="none" strike="noStrike" cap="none">
                <a:solidFill>
                  <a:schemeClr val="lt1"/>
                </a:solidFill>
                <a:latin typeface="Lato"/>
                <a:ea typeface="Lato"/>
                <a:cs typeface="Lato"/>
                <a:sym typeface="Lato"/>
              </a:rPr>
              <a:t>+31 (0)74 8531707</a:t>
            </a:r>
            <a:endParaRPr/>
          </a:p>
          <a:p>
            <a:pPr marL="0" marR="0" lvl="0" indent="0" algn="l" rtl="0">
              <a:lnSpc>
                <a:spcPct val="100000"/>
              </a:lnSpc>
              <a:spcBef>
                <a:spcPts val="0"/>
              </a:spcBef>
              <a:spcAft>
                <a:spcPts val="0"/>
              </a:spcAft>
              <a:buNone/>
            </a:pPr>
            <a:r>
              <a:rPr lang="en-US" sz="4000" b="1" i="0" u="none" strike="noStrike" cap="none">
                <a:solidFill>
                  <a:schemeClr val="lt1"/>
                </a:solidFill>
                <a:latin typeface="Lato"/>
                <a:ea typeface="Lato"/>
                <a:cs typeface="Lato"/>
                <a:sym typeface="Lato"/>
              </a:rPr>
              <a:t>info@e-chargetechnology.nl</a:t>
            </a:r>
            <a:endParaRPr/>
          </a:p>
          <a:p>
            <a:pPr marL="0" marR="0" lvl="0" indent="0" algn="l" rtl="0">
              <a:lnSpc>
                <a:spcPct val="100000"/>
              </a:lnSpc>
              <a:spcBef>
                <a:spcPts val="0"/>
              </a:spcBef>
              <a:spcAft>
                <a:spcPts val="0"/>
              </a:spcAft>
              <a:buNone/>
            </a:pPr>
            <a:endParaRPr sz="40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US" sz="4000" b="1" i="0" u="none" strike="noStrike" cap="none">
                <a:solidFill>
                  <a:schemeClr val="lt1"/>
                </a:solidFill>
                <a:latin typeface="Lato"/>
                <a:ea typeface="Lato"/>
                <a:cs typeface="Lato"/>
                <a:sym typeface="Lato"/>
              </a:rPr>
              <a:t>www.e-chargetechnology.nl</a:t>
            </a:r>
            <a:endParaRPr sz="4000" b="1" i="0" u="none" strike="noStrike" cap="none">
              <a:solidFill>
                <a:schemeClr val="lt1"/>
              </a:solidFill>
              <a:latin typeface="Lato"/>
              <a:ea typeface="Lato"/>
              <a:cs typeface="Lato"/>
              <a:sym typeface="Lato"/>
            </a:endParaRPr>
          </a:p>
        </p:txBody>
      </p:sp>
      <p:sp>
        <p:nvSpPr>
          <p:cNvPr id="416" name="Google Shape;416;p87"/>
          <p:cNvSpPr/>
          <p:nvPr/>
        </p:nvSpPr>
        <p:spPr>
          <a:xfrm>
            <a:off x="1290706" y="12071681"/>
            <a:ext cx="558655" cy="558655"/>
          </a:xfrm>
          <a:custGeom>
            <a:avLst/>
            <a:gdLst/>
            <a:ahLst/>
            <a:cxnLst/>
            <a:rect l="l" t="t"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A6C600"/>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None/>
            </a:pPr>
            <a:endParaRPr sz="2999" b="0" i="0" u="none" strike="noStrike" cap="none">
              <a:solidFill>
                <a:srgbClr val="000000"/>
              </a:solidFill>
              <a:latin typeface="Arial"/>
              <a:ea typeface="Arial"/>
              <a:cs typeface="Arial"/>
              <a:sym typeface="Arial"/>
            </a:endParaRPr>
          </a:p>
        </p:txBody>
      </p:sp>
      <p:sp>
        <p:nvSpPr>
          <p:cNvPr id="417" name="Google Shape;417;p87"/>
          <p:cNvSpPr/>
          <p:nvPr/>
        </p:nvSpPr>
        <p:spPr>
          <a:xfrm>
            <a:off x="2371796" y="12071680"/>
            <a:ext cx="558655" cy="558655"/>
          </a:xfrm>
          <a:custGeom>
            <a:avLst/>
            <a:gdLst/>
            <a:ahLst/>
            <a:cxnLst/>
            <a:rect l="l" t="t"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A6C600"/>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None/>
            </a:pPr>
            <a:endParaRPr sz="2999" b="0" i="0" u="none" strike="noStrike" cap="none">
              <a:solidFill>
                <a:srgbClr val="000000"/>
              </a:solidFill>
              <a:latin typeface="Arial"/>
              <a:ea typeface="Arial"/>
              <a:cs typeface="Arial"/>
              <a:sym typeface="Arial"/>
            </a:endParaRPr>
          </a:p>
        </p:txBody>
      </p:sp>
      <p:sp>
        <p:nvSpPr>
          <p:cNvPr id="418" name="Google Shape;418;p87"/>
          <p:cNvSpPr/>
          <p:nvPr/>
        </p:nvSpPr>
        <p:spPr>
          <a:xfrm>
            <a:off x="3452886" y="12071679"/>
            <a:ext cx="558655" cy="558655"/>
          </a:xfrm>
          <a:custGeom>
            <a:avLst/>
            <a:gdLst/>
            <a:ahLst/>
            <a:cxnLst/>
            <a:rect l="l" t="t"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A6C600"/>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None/>
            </a:pPr>
            <a:endParaRPr sz="2999" b="0" i="0" u="none" strike="noStrike" cap="none">
              <a:solidFill>
                <a:srgbClr val="000000"/>
              </a:solidFill>
              <a:latin typeface="Arial"/>
              <a:ea typeface="Arial"/>
              <a:cs typeface="Arial"/>
              <a:sym typeface="Arial"/>
            </a:endParaRPr>
          </a:p>
        </p:txBody>
      </p:sp>
      <p:pic>
        <p:nvPicPr>
          <p:cNvPr id="8" name="Grafik 7">
            <a:extLst>
              <a:ext uri="{FF2B5EF4-FFF2-40B4-BE49-F238E27FC236}">
                <a16:creationId xmlns:a16="http://schemas.microsoft.com/office/drawing/2014/main" id="{3FFC7AD3-57E1-4F02-928A-1954DAA735E3}"/>
              </a:ext>
            </a:extLst>
          </p:cNvPr>
          <p:cNvPicPr>
            <a:picLocks noChangeAspect="1"/>
          </p:cNvPicPr>
          <p:nvPr/>
        </p:nvPicPr>
        <p:blipFill>
          <a:blip r:embed="rId5"/>
          <a:stretch>
            <a:fillRect/>
          </a:stretch>
        </p:blipFill>
        <p:spPr>
          <a:xfrm>
            <a:off x="18714466" y="0"/>
            <a:ext cx="5663184" cy="23408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78"/>
          <p:cNvSpPr txBox="1"/>
          <p:nvPr/>
        </p:nvSpPr>
        <p:spPr>
          <a:xfrm>
            <a:off x="4226075" y="4567800"/>
            <a:ext cx="16664700" cy="9148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100"/>
              <a:buFont typeface="Arial"/>
              <a:buNone/>
            </a:pPr>
            <a:endParaRPr sz="2800" b="1" i="0" u="none" strike="noStrike" cap="none" dirty="0">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nl-NL" sz="2800" b="1" dirty="0">
                <a:solidFill>
                  <a:srgbClr val="7F7F7F"/>
                </a:solidFill>
                <a:latin typeface="Lato"/>
                <a:ea typeface="Lato"/>
                <a:cs typeface="Lato"/>
                <a:sym typeface="Lato"/>
              </a:rPr>
              <a:t>Hierbij hebben wij het genoegen U een offerte te maken voor het vervaardigen en monteren van 5 stuks roestvrijstalen en aluminium geassembleerde behuizingen voor uw laadsysteem "Move and charge". </a:t>
            </a:r>
          </a:p>
          <a:p>
            <a:pPr marL="0" marR="0" lvl="0" indent="0" algn="l" rtl="0">
              <a:lnSpc>
                <a:spcPct val="150000"/>
              </a:lnSpc>
              <a:spcBef>
                <a:spcPts val="0"/>
              </a:spcBef>
              <a:spcAft>
                <a:spcPts val="0"/>
              </a:spcAft>
              <a:buClr>
                <a:schemeClr val="dk1"/>
              </a:buClr>
              <a:buSzPts val="1100"/>
              <a:buFont typeface="Arial"/>
              <a:buNone/>
            </a:pPr>
            <a:endParaRPr lang="nl-NL" sz="2800" b="1" dirty="0">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nl-NL" sz="2800" b="1" dirty="0">
                <a:solidFill>
                  <a:srgbClr val="7F7F7F"/>
                </a:solidFill>
                <a:latin typeface="Lato"/>
                <a:ea typeface="Lato"/>
                <a:cs typeface="Lato"/>
                <a:sym typeface="Lato"/>
              </a:rPr>
              <a:t>Alle onderdelen worden gepoedercoat in de gewenste kleur.</a:t>
            </a:r>
            <a:endParaRPr sz="2800" b="0" i="0" u="none" strike="noStrike" cap="none" dirty="0">
              <a:solidFill>
                <a:srgbClr val="7F7F7F"/>
              </a:solidFill>
              <a:latin typeface="Lato Light"/>
              <a:ea typeface="Lato Light"/>
              <a:cs typeface="Lato Light"/>
              <a:sym typeface="Lato Light"/>
            </a:endParaRPr>
          </a:p>
        </p:txBody>
      </p:sp>
      <p:sp>
        <p:nvSpPr>
          <p:cNvPr id="284" name="Google Shape;284;p78"/>
          <p:cNvSpPr txBox="1"/>
          <p:nvPr/>
        </p:nvSpPr>
        <p:spPr>
          <a:xfrm>
            <a:off x="4706758" y="1917814"/>
            <a:ext cx="168393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dirty="0" err="1">
                <a:solidFill>
                  <a:srgbClr val="2D2A2A"/>
                </a:solidFill>
                <a:latin typeface="Lato Black"/>
                <a:ea typeface="Lato Black"/>
                <a:cs typeface="Lato Black"/>
                <a:sym typeface="Lato Black"/>
              </a:rPr>
              <a:t>Behuizing</a:t>
            </a:r>
            <a:r>
              <a:rPr lang="en-US" sz="9600" dirty="0">
                <a:solidFill>
                  <a:srgbClr val="2D2A2A"/>
                </a:solidFill>
                <a:latin typeface="Lato Black"/>
                <a:ea typeface="Lato Black"/>
                <a:cs typeface="Lato Black"/>
                <a:sym typeface="Lato Black"/>
              </a:rPr>
              <a:t> </a:t>
            </a:r>
            <a:r>
              <a:rPr lang="en-US" sz="9600" dirty="0" err="1">
                <a:solidFill>
                  <a:srgbClr val="2D2A2A"/>
                </a:solidFill>
                <a:latin typeface="Lato Black"/>
                <a:ea typeface="Lato Black"/>
                <a:cs typeface="Lato Black"/>
                <a:sym typeface="Lato Black"/>
              </a:rPr>
              <a:t>voor</a:t>
            </a:r>
            <a:r>
              <a:rPr lang="en-US" sz="9600" dirty="0">
                <a:solidFill>
                  <a:srgbClr val="2D2A2A"/>
                </a:solidFill>
                <a:latin typeface="Lato Black"/>
                <a:ea typeface="Lato Black"/>
                <a:cs typeface="Lato Black"/>
                <a:sym typeface="Lato Black"/>
              </a:rPr>
              <a:t> </a:t>
            </a:r>
            <a:r>
              <a:rPr lang="en-US" sz="9600" dirty="0" err="1">
                <a:solidFill>
                  <a:srgbClr val="2D2A2A"/>
                </a:solidFill>
                <a:latin typeface="Lato Black"/>
                <a:ea typeface="Lato Black"/>
                <a:cs typeface="Lato Black"/>
                <a:sym typeface="Lato Black"/>
              </a:rPr>
              <a:t>oplaadsysteem</a:t>
            </a:r>
            <a:endParaRPr sz="1400" b="0" i="0" u="none" strike="noStrike" cap="none" dirty="0">
              <a:solidFill>
                <a:srgbClr val="000000"/>
              </a:solidFill>
              <a:latin typeface="Arial"/>
              <a:ea typeface="Arial"/>
              <a:cs typeface="Arial"/>
              <a:sym typeface="Arial"/>
            </a:endParaRPr>
          </a:p>
        </p:txBody>
      </p:sp>
      <p:pic>
        <p:nvPicPr>
          <p:cNvPr id="285" name="Google Shape;285;p78"/>
          <p:cNvPicPr preferRelativeResize="0"/>
          <p:nvPr/>
        </p:nvPicPr>
        <p:blipFill rotWithShape="1">
          <a:blip r:embed="rId4">
            <a:alphaModFix/>
          </a:blip>
          <a:srcRect/>
          <a:stretch/>
        </p:blipFill>
        <p:spPr>
          <a:xfrm>
            <a:off x="5285168" y="3388200"/>
            <a:ext cx="13807313" cy="193302"/>
          </a:xfrm>
          <a:prstGeom prst="rect">
            <a:avLst/>
          </a:prstGeom>
          <a:noFill/>
          <a:ln>
            <a:noFill/>
          </a:ln>
        </p:spPr>
      </p:pic>
      <p:sp>
        <p:nvSpPr>
          <p:cNvPr id="286" name="Google Shape;286;p78"/>
          <p:cNvSpPr txBox="1"/>
          <p:nvPr/>
        </p:nvSpPr>
        <p:spPr>
          <a:xfrm rot="-4150891">
            <a:off x="-551404" y="2884670"/>
            <a:ext cx="4423078" cy="1200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200" b="1" dirty="0" err="1">
                <a:solidFill>
                  <a:schemeClr val="lt2"/>
                </a:solidFill>
                <a:latin typeface="Lato Black"/>
                <a:sym typeface="Lato Black"/>
              </a:rPr>
              <a:t>Offerte</a:t>
            </a:r>
            <a:endParaRPr dirty="0"/>
          </a:p>
        </p:txBody>
      </p:sp>
      <p:pic>
        <p:nvPicPr>
          <p:cNvPr id="6" name="Grafik 5">
            <a:extLst>
              <a:ext uri="{FF2B5EF4-FFF2-40B4-BE49-F238E27FC236}">
                <a16:creationId xmlns:a16="http://schemas.microsoft.com/office/drawing/2014/main" id="{D1DEAD83-3292-4A71-8861-8E7D41E79B51}"/>
              </a:ext>
            </a:extLst>
          </p:cNvPr>
          <p:cNvPicPr>
            <a:picLocks noChangeAspect="1"/>
          </p:cNvPicPr>
          <p:nvPr/>
        </p:nvPicPr>
        <p:blipFill>
          <a:blip r:embed="rId5"/>
          <a:stretch>
            <a:fillRect/>
          </a:stretch>
        </p:blipFill>
        <p:spPr>
          <a:xfrm>
            <a:off x="18714466" y="0"/>
            <a:ext cx="5663184" cy="23408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79"/>
          <p:cNvSpPr txBox="1"/>
          <p:nvPr/>
        </p:nvSpPr>
        <p:spPr>
          <a:xfrm>
            <a:off x="9106492" y="725438"/>
            <a:ext cx="146298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9600" b="0" i="0" u="none" strike="noStrike" cap="none" dirty="0">
                <a:solidFill>
                  <a:schemeClr val="lt2"/>
                </a:solidFill>
                <a:latin typeface="Lato Black"/>
                <a:sym typeface="Lato Black"/>
              </a:rPr>
              <a:t>Op </a:t>
            </a:r>
            <a:r>
              <a:rPr lang="en-US" sz="9600" b="0" i="0" u="none" strike="noStrike" cap="none" dirty="0" err="1">
                <a:solidFill>
                  <a:schemeClr val="lt2"/>
                </a:solidFill>
                <a:latin typeface="Lato Black"/>
                <a:sym typeface="Lato Black"/>
              </a:rPr>
              <a:t>maat</a:t>
            </a:r>
            <a:r>
              <a:rPr lang="en-US" sz="9600" b="0" i="0" u="none" strike="noStrike" cap="none" dirty="0">
                <a:solidFill>
                  <a:schemeClr val="lt2"/>
                </a:solidFill>
                <a:latin typeface="Lato Black"/>
                <a:sym typeface="Lato Black"/>
              </a:rPr>
              <a:t> </a:t>
            </a:r>
            <a:r>
              <a:rPr lang="en-US" sz="9600" b="0" i="0" u="none" strike="noStrike" cap="none" dirty="0" err="1">
                <a:solidFill>
                  <a:schemeClr val="lt2"/>
                </a:solidFill>
                <a:latin typeface="Lato Black"/>
                <a:sym typeface="Lato Black"/>
              </a:rPr>
              <a:t>gemaakt</a:t>
            </a:r>
            <a:endParaRPr sz="1400" b="0" i="0" u="none" strike="noStrike" cap="none" dirty="0">
              <a:solidFill>
                <a:srgbClr val="000000"/>
              </a:solidFill>
              <a:latin typeface="Arial"/>
              <a:ea typeface="Arial"/>
              <a:cs typeface="Arial"/>
              <a:sym typeface="Arial"/>
            </a:endParaRPr>
          </a:p>
        </p:txBody>
      </p:sp>
      <p:sp>
        <p:nvSpPr>
          <p:cNvPr id="292" name="Google Shape;292;p79"/>
          <p:cNvSpPr txBox="1"/>
          <p:nvPr/>
        </p:nvSpPr>
        <p:spPr>
          <a:xfrm>
            <a:off x="9106492" y="4588554"/>
            <a:ext cx="13979931" cy="830883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1" i="1" u="none" strike="noStrike" cap="none">
                <a:solidFill>
                  <a:schemeClr val="lt2"/>
                </a:solidFill>
                <a:latin typeface="Lato Black"/>
                <a:ea typeface="Lato Black"/>
                <a:cs typeface="Lato Black"/>
                <a:sym typeface="Lato Black"/>
              </a:rPr>
              <a:t>Door de verschillende producten te combineren en af te stemmen op de vraag en de behoefte  kan er voor elke toepassing een perfect veilige oplossing worden gerealiseerd.</a:t>
            </a:r>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a:solidFill>
                <a:schemeClr val="lt2"/>
              </a:solidFill>
              <a:latin typeface="Lato"/>
              <a:ea typeface="Lato"/>
              <a:cs typeface="Lato"/>
              <a:sym typeface="Lato"/>
            </a:endParaRPr>
          </a:p>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chemeClr val="lt2"/>
                </a:solidFill>
                <a:latin typeface="Lato"/>
                <a:ea typeface="Lato"/>
                <a:cs typeface="Lato"/>
                <a:sym typeface="Lato"/>
              </a:rPr>
              <a:t>Met of zonder netaansluiting, door de toepassing van zonnecellen en accu technologie.</a:t>
            </a:r>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a:solidFill>
                <a:schemeClr val="lt2"/>
              </a:solidFill>
              <a:latin typeface="Lato"/>
              <a:ea typeface="Lato"/>
              <a:cs typeface="Lato"/>
              <a:sym typeface="Lato"/>
            </a:endParaRPr>
          </a:p>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chemeClr val="lt2"/>
                </a:solidFill>
                <a:latin typeface="Lato"/>
                <a:ea typeface="Lato"/>
                <a:cs typeface="Lato"/>
                <a:sym typeface="Lato"/>
              </a:rPr>
              <a:t>Elk elektrisch voertuig kan met een speciaal voor het voertuig geprogrammeerde laadkabel veilig worden opgeladen. Door de toepassing van veilige 2nd life accu’s uit de auto industrie, of zoutwater accu's dragen we bij aan een extreem lage CO2 voetprint. </a:t>
            </a:r>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a:solidFill>
                <a:schemeClr val="lt2"/>
              </a:solidFill>
              <a:latin typeface="Lato"/>
              <a:ea typeface="Lato"/>
              <a:cs typeface="Lato"/>
              <a:sym typeface="Lato"/>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a:solidFill>
                <a:schemeClr val="lt2"/>
              </a:solidFill>
              <a:latin typeface="Lato"/>
              <a:ea typeface="Lato"/>
              <a:cs typeface="Lato"/>
              <a:sym typeface="Lato"/>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a:solidFill>
                <a:schemeClr val="lt2"/>
              </a:solidFill>
              <a:latin typeface="Lato"/>
              <a:ea typeface="Lato"/>
              <a:cs typeface="Lato"/>
              <a:sym typeface="Lato"/>
            </a:endParaRPr>
          </a:p>
        </p:txBody>
      </p:sp>
      <p:pic>
        <p:nvPicPr>
          <p:cNvPr id="293" name="Google Shape;293;p79"/>
          <p:cNvPicPr preferRelativeResize="0"/>
          <p:nvPr/>
        </p:nvPicPr>
        <p:blipFill rotWithShape="1">
          <a:blip r:embed="rId4">
            <a:alphaModFix/>
          </a:blip>
          <a:srcRect/>
          <a:stretch/>
        </p:blipFill>
        <p:spPr>
          <a:xfrm>
            <a:off x="9213177" y="2215242"/>
            <a:ext cx="1499738" cy="89984"/>
          </a:xfrm>
          <a:prstGeom prst="rect">
            <a:avLst/>
          </a:prstGeom>
          <a:noFill/>
          <a:ln>
            <a:noFill/>
          </a:ln>
        </p:spPr>
      </p:pic>
      <p:pic>
        <p:nvPicPr>
          <p:cNvPr id="294" name="Google Shape;294;p79"/>
          <p:cNvPicPr preferRelativeResize="0"/>
          <p:nvPr/>
        </p:nvPicPr>
        <p:blipFill rotWithShape="1">
          <a:blip r:embed="rId5">
            <a:alphaModFix/>
          </a:blip>
          <a:srcRect t="11026" b="71489"/>
          <a:stretch/>
        </p:blipFill>
        <p:spPr>
          <a:xfrm>
            <a:off x="1211125" y="6188750"/>
            <a:ext cx="5984875" cy="1046450"/>
          </a:xfrm>
          <a:prstGeom prst="rect">
            <a:avLst/>
          </a:prstGeom>
          <a:noFill/>
          <a:ln>
            <a:noFill/>
          </a:ln>
        </p:spPr>
      </p:pic>
      <p:sp>
        <p:nvSpPr>
          <p:cNvPr id="295" name="Google Shape;295;p79"/>
          <p:cNvSpPr txBox="1"/>
          <p:nvPr/>
        </p:nvSpPr>
        <p:spPr>
          <a:xfrm>
            <a:off x="9106492" y="2464043"/>
            <a:ext cx="13457417" cy="134160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4000"/>
              <a:buFont typeface="Arial"/>
              <a:buNone/>
            </a:pPr>
            <a:r>
              <a:rPr lang="en-US" sz="4000" b="1" i="0" u="none" strike="noStrike" cap="none">
                <a:solidFill>
                  <a:schemeClr val="lt2"/>
                </a:solidFill>
                <a:latin typeface="Lato Black"/>
                <a:ea typeface="Lato Black"/>
                <a:cs typeface="Lato Black"/>
                <a:sym typeface="Lato Black"/>
              </a:rPr>
              <a:t>Voor elke toepassing een  perfect veilige oplossing!</a:t>
            </a:r>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a:solidFill>
                <a:schemeClr val="lt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300" name="Google Shape;300;p80"/>
          <p:cNvSpPr txBox="1"/>
          <p:nvPr/>
        </p:nvSpPr>
        <p:spPr>
          <a:xfrm>
            <a:off x="415955" y="656402"/>
            <a:ext cx="128205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400"/>
              <a:buFont typeface="Arial"/>
              <a:buNone/>
            </a:pPr>
            <a:r>
              <a:rPr lang="en-US" sz="9400" b="1" i="0" u="none" strike="noStrike" cap="none">
                <a:solidFill>
                  <a:schemeClr val="lt1"/>
                </a:solidFill>
                <a:latin typeface="Lato Black"/>
                <a:ea typeface="Lato Black"/>
                <a:cs typeface="Lato Black"/>
                <a:sym typeface="Lato Black"/>
              </a:rPr>
              <a:t>SLIMME LAADKABEL</a:t>
            </a:r>
            <a:endParaRPr sz="9400" b="0" i="0" u="none" strike="noStrike" cap="none">
              <a:solidFill>
                <a:srgbClr val="000000"/>
              </a:solidFill>
              <a:latin typeface="Arial"/>
              <a:ea typeface="Arial"/>
              <a:cs typeface="Arial"/>
              <a:sym typeface="Arial"/>
            </a:endParaRPr>
          </a:p>
        </p:txBody>
      </p:sp>
      <p:sp>
        <p:nvSpPr>
          <p:cNvPr id="301" name="Google Shape;301;p80"/>
          <p:cNvSpPr txBox="1"/>
          <p:nvPr/>
        </p:nvSpPr>
        <p:spPr>
          <a:xfrm>
            <a:off x="480524" y="5531790"/>
            <a:ext cx="7657508" cy="259256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1" i="0" u="none" strike="noStrike" cap="none" dirty="0" err="1">
                <a:solidFill>
                  <a:schemeClr val="lt2"/>
                </a:solidFill>
                <a:latin typeface="Lato"/>
                <a:ea typeface="Lato"/>
                <a:cs typeface="Lato"/>
                <a:sym typeface="Lato"/>
              </a:rPr>
              <a:t>Oplaadkabel</a:t>
            </a:r>
            <a:r>
              <a:rPr lang="en-US" sz="2800" b="1" i="0" u="none" strike="noStrike" cap="none" dirty="0">
                <a:solidFill>
                  <a:schemeClr val="lt2"/>
                </a:solidFill>
                <a:latin typeface="Lato"/>
                <a:ea typeface="Lato"/>
                <a:cs typeface="Lato"/>
                <a:sym typeface="Lato"/>
              </a:rPr>
              <a:t> van </a:t>
            </a:r>
            <a:r>
              <a:rPr lang="en-US" sz="3100" b="1" i="1" u="none" strike="noStrike" cap="none" dirty="0">
                <a:solidFill>
                  <a:schemeClr val="lt2"/>
                </a:solidFill>
                <a:latin typeface="Lato"/>
                <a:ea typeface="Lato"/>
                <a:cs typeface="Lato"/>
                <a:sym typeface="Lato"/>
              </a:rPr>
              <a:t>bike-energy</a:t>
            </a:r>
            <a:r>
              <a:rPr lang="en-US" sz="2800" b="1" i="0" u="none" strike="noStrike" cap="none" dirty="0">
                <a:solidFill>
                  <a:schemeClr val="lt2"/>
                </a:solidFill>
                <a:latin typeface="Lato"/>
                <a:ea typeface="Lato"/>
                <a:cs typeface="Lato"/>
                <a:sym typeface="Lato"/>
              </a:rPr>
              <a:t>: </a:t>
            </a:r>
            <a:endParaRPr lang="nl-NL" sz="2800" b="1" i="0" u="none" strike="noStrike" cap="none" dirty="0">
              <a:solidFill>
                <a:schemeClr val="lt2"/>
              </a:solidFill>
              <a:latin typeface="Lato"/>
              <a:ea typeface="Lato"/>
              <a:cs typeface="Lato"/>
              <a:sym typeface="Lato"/>
            </a:endParaRPr>
          </a:p>
          <a:p>
            <a:pPr marL="0" marR="0" lvl="0" indent="0" algn="l" rtl="0">
              <a:lnSpc>
                <a:spcPct val="150000"/>
              </a:lnSpc>
              <a:spcBef>
                <a:spcPts val="0"/>
              </a:spcBef>
              <a:spcAft>
                <a:spcPts val="0"/>
              </a:spcAft>
              <a:buClr>
                <a:srgbClr val="000000"/>
              </a:buClr>
              <a:buSzPts val="2800"/>
              <a:buFont typeface="Arial"/>
              <a:buNone/>
            </a:pPr>
            <a:r>
              <a:rPr lang="nl-NL" sz="2800" b="1" i="0" u="none" strike="noStrike" cap="none" dirty="0">
                <a:solidFill>
                  <a:schemeClr val="lt2"/>
                </a:solidFill>
                <a:latin typeface="Lato"/>
                <a:ea typeface="Lato"/>
                <a:cs typeface="Lato"/>
                <a:sym typeface="Lato"/>
              </a:rPr>
              <a:t>Handig, licht en veilig in gebruik.</a:t>
            </a:r>
          </a:p>
          <a:p>
            <a:pPr marL="0" marR="0" lvl="0" indent="0" algn="l" rtl="0">
              <a:lnSpc>
                <a:spcPct val="150000"/>
              </a:lnSpc>
              <a:spcBef>
                <a:spcPts val="0"/>
              </a:spcBef>
              <a:spcAft>
                <a:spcPts val="0"/>
              </a:spcAft>
              <a:buClr>
                <a:srgbClr val="000000"/>
              </a:buClr>
              <a:buSzPts val="2800"/>
              <a:buFont typeface="Arial"/>
              <a:buNone/>
            </a:pPr>
            <a:r>
              <a:rPr lang="en-US" sz="2800" b="1" i="0" u="none" strike="noStrike" cap="none" dirty="0" err="1">
                <a:solidFill>
                  <a:schemeClr val="lt2"/>
                </a:solidFill>
                <a:latin typeface="Lato"/>
                <a:ea typeface="Lato"/>
                <a:cs typeface="Lato"/>
                <a:sym typeface="Lato"/>
              </a:rPr>
              <a:t>Waarom</a:t>
            </a:r>
            <a:r>
              <a:rPr lang="en-US" sz="2800" b="1" i="0" u="none" strike="noStrike" cap="none" dirty="0">
                <a:solidFill>
                  <a:schemeClr val="lt2"/>
                </a:solidFill>
                <a:latin typeface="Lato"/>
                <a:ea typeface="Lato"/>
                <a:cs typeface="Lato"/>
                <a:sym typeface="Lato"/>
              </a:rPr>
              <a:t> </a:t>
            </a:r>
            <a:r>
              <a:rPr lang="en-US" sz="2800" b="1" i="0" u="none" strike="noStrike" cap="none" dirty="0" err="1">
                <a:solidFill>
                  <a:schemeClr val="lt2"/>
                </a:solidFill>
                <a:latin typeface="Lato"/>
                <a:ea typeface="Lato"/>
                <a:cs typeface="Lato"/>
                <a:sym typeface="Lato"/>
              </a:rPr>
              <a:t>zou</a:t>
            </a:r>
            <a:r>
              <a:rPr lang="en-US" sz="2800" b="1" i="0" u="none" strike="noStrike" cap="none" dirty="0">
                <a:solidFill>
                  <a:schemeClr val="lt2"/>
                </a:solidFill>
                <a:latin typeface="Lato"/>
                <a:ea typeface="Lato"/>
                <a:cs typeface="Lato"/>
                <a:sym typeface="Lato"/>
              </a:rPr>
              <a:t> je de </a:t>
            </a:r>
            <a:r>
              <a:rPr lang="en-US" sz="2800" b="1" i="0" u="none" strike="noStrike" cap="none" dirty="0" err="1">
                <a:solidFill>
                  <a:schemeClr val="lt2"/>
                </a:solidFill>
                <a:latin typeface="Lato"/>
                <a:ea typeface="Lato"/>
                <a:cs typeface="Lato"/>
                <a:sym typeface="Lato"/>
              </a:rPr>
              <a:t>omvangrijke</a:t>
            </a:r>
            <a:r>
              <a:rPr lang="en-US" sz="2800" b="1" i="0" u="none" strike="noStrike" cap="none" dirty="0">
                <a:solidFill>
                  <a:schemeClr val="lt2"/>
                </a:solidFill>
                <a:latin typeface="Lato"/>
                <a:ea typeface="Lato"/>
                <a:cs typeface="Lato"/>
                <a:sym typeface="Lato"/>
              </a:rPr>
              <a:t> </a:t>
            </a:r>
            <a:r>
              <a:rPr lang="en-US" sz="2800" b="1" i="0" u="none" strike="noStrike" cap="none" dirty="0" err="1">
                <a:solidFill>
                  <a:schemeClr val="lt2"/>
                </a:solidFill>
                <a:latin typeface="Lato"/>
                <a:ea typeface="Lato"/>
                <a:cs typeface="Lato"/>
                <a:sym typeface="Lato"/>
              </a:rPr>
              <a:t>en</a:t>
            </a:r>
            <a:r>
              <a:rPr lang="en-US" sz="2800" b="1" i="0" u="none" strike="noStrike" cap="none" dirty="0">
                <a:solidFill>
                  <a:schemeClr val="lt2"/>
                </a:solidFill>
                <a:latin typeface="Lato"/>
                <a:ea typeface="Lato"/>
                <a:cs typeface="Lato"/>
                <a:sym typeface="Lato"/>
              </a:rPr>
              <a:t> </a:t>
            </a:r>
            <a:r>
              <a:rPr lang="en-US" sz="2800" b="1" i="0" u="none" strike="noStrike" cap="none" dirty="0" err="1">
                <a:solidFill>
                  <a:schemeClr val="lt2"/>
                </a:solidFill>
                <a:latin typeface="Lato"/>
                <a:ea typeface="Lato"/>
                <a:cs typeface="Lato"/>
                <a:sym typeface="Lato"/>
              </a:rPr>
              <a:t>zware</a:t>
            </a:r>
            <a:r>
              <a:rPr lang="en-US" sz="2800" b="1" i="0" u="none" strike="noStrike" cap="none" dirty="0">
                <a:solidFill>
                  <a:schemeClr val="lt2"/>
                </a:solidFill>
                <a:latin typeface="Lato"/>
                <a:ea typeface="Lato"/>
                <a:cs typeface="Lato"/>
                <a:sym typeface="Lato"/>
              </a:rPr>
              <a:t> </a:t>
            </a:r>
            <a:r>
              <a:rPr lang="en-US" sz="2800" b="1" i="0" u="none" strike="noStrike" cap="none" dirty="0" err="1">
                <a:solidFill>
                  <a:schemeClr val="lt2"/>
                </a:solidFill>
                <a:latin typeface="Lato"/>
                <a:ea typeface="Lato"/>
                <a:cs typeface="Lato"/>
                <a:sym typeface="Lato"/>
              </a:rPr>
              <a:t>huislader</a:t>
            </a:r>
            <a:r>
              <a:rPr lang="en-US" sz="2800" b="1" i="0" u="none" strike="noStrike" cap="none" dirty="0">
                <a:solidFill>
                  <a:schemeClr val="lt2"/>
                </a:solidFill>
                <a:latin typeface="Lato"/>
                <a:ea typeface="Lato"/>
                <a:cs typeface="Lato"/>
                <a:sym typeface="Lato"/>
              </a:rPr>
              <a:t> </a:t>
            </a:r>
            <a:r>
              <a:rPr lang="en-US" sz="2800" b="1" i="0" u="none" strike="noStrike" cap="none" dirty="0" err="1">
                <a:solidFill>
                  <a:schemeClr val="lt2"/>
                </a:solidFill>
                <a:latin typeface="Lato"/>
                <a:ea typeface="Lato"/>
                <a:cs typeface="Lato"/>
                <a:sym typeface="Lato"/>
              </a:rPr>
              <a:t>meeslepen</a:t>
            </a:r>
            <a:r>
              <a:rPr lang="en-US" sz="2800" b="1" i="0" u="none" strike="noStrike" cap="none" dirty="0">
                <a:solidFill>
                  <a:schemeClr val="lt2"/>
                </a:solidFill>
                <a:latin typeface="Lato"/>
                <a:ea typeface="Lato"/>
                <a:cs typeface="Lato"/>
                <a:sym typeface="Lato"/>
              </a:rPr>
              <a:t> </a:t>
            </a:r>
            <a:r>
              <a:rPr lang="en-US" sz="2800" b="1" i="0" u="none" strike="noStrike" cap="none" dirty="0" err="1">
                <a:solidFill>
                  <a:schemeClr val="lt2"/>
                </a:solidFill>
                <a:latin typeface="Lato"/>
                <a:ea typeface="Lato"/>
                <a:cs typeface="Lato"/>
                <a:sym typeface="Lato"/>
              </a:rPr>
              <a:t>als</a:t>
            </a:r>
            <a:r>
              <a:rPr lang="en-US" sz="2800" b="1" i="0" u="none" strike="noStrike" cap="none" dirty="0">
                <a:solidFill>
                  <a:schemeClr val="lt2"/>
                </a:solidFill>
                <a:latin typeface="Lato"/>
                <a:ea typeface="Lato"/>
                <a:cs typeface="Lato"/>
                <a:sym typeface="Lato"/>
              </a:rPr>
              <a:t> je </a:t>
            </a:r>
            <a:r>
              <a:rPr lang="en-US" sz="2800" b="1" i="0" u="none" strike="noStrike" cap="none" dirty="0" err="1">
                <a:solidFill>
                  <a:schemeClr val="lt2"/>
                </a:solidFill>
                <a:latin typeface="Lato"/>
                <a:ea typeface="Lato"/>
                <a:cs typeface="Lato"/>
                <a:sym typeface="Lato"/>
              </a:rPr>
              <a:t>zonder</a:t>
            </a:r>
            <a:r>
              <a:rPr lang="en-US" sz="2800" b="1" i="0" u="none" strike="noStrike" cap="none" dirty="0">
                <a:solidFill>
                  <a:schemeClr val="lt2"/>
                </a:solidFill>
                <a:latin typeface="Lato"/>
                <a:ea typeface="Lato"/>
                <a:cs typeface="Lato"/>
                <a:sym typeface="Lato"/>
              </a:rPr>
              <a:t> </a:t>
            </a:r>
            <a:r>
              <a:rPr lang="en-US" sz="2800" b="1" i="0" u="none" strike="noStrike" cap="none" dirty="0" err="1">
                <a:solidFill>
                  <a:schemeClr val="lt2"/>
                </a:solidFill>
                <a:latin typeface="Lato"/>
                <a:ea typeface="Lato"/>
                <a:cs typeface="Lato"/>
                <a:sym typeface="Lato"/>
              </a:rPr>
              <a:t>kunt</a:t>
            </a:r>
            <a:r>
              <a:rPr lang="en-US" sz="2800" b="1" i="0" u="none" strike="noStrike" cap="none" dirty="0">
                <a:solidFill>
                  <a:schemeClr val="lt2"/>
                </a:solidFill>
                <a:latin typeface="Lato"/>
                <a:ea typeface="Lato"/>
                <a:cs typeface="Lato"/>
                <a:sym typeface="Lato"/>
              </a:rPr>
              <a:t>?</a:t>
            </a:r>
            <a:endParaRPr sz="2800" b="1" i="0" u="none" strike="noStrike" cap="none" dirty="0">
              <a:solidFill>
                <a:schemeClr val="lt2"/>
              </a:solidFill>
              <a:latin typeface="Lato"/>
              <a:ea typeface="Lato"/>
              <a:cs typeface="Lato"/>
              <a:sym typeface="Lato"/>
            </a:endParaRPr>
          </a:p>
        </p:txBody>
      </p:sp>
      <p:pic>
        <p:nvPicPr>
          <p:cNvPr id="302" name="Google Shape;302;p80"/>
          <p:cNvPicPr preferRelativeResize="0"/>
          <p:nvPr/>
        </p:nvPicPr>
        <p:blipFill rotWithShape="1">
          <a:blip r:embed="rId4">
            <a:alphaModFix/>
          </a:blip>
          <a:srcRect/>
          <a:stretch/>
        </p:blipFill>
        <p:spPr>
          <a:xfrm>
            <a:off x="558893" y="2112785"/>
            <a:ext cx="6112100" cy="90000"/>
          </a:xfrm>
          <a:prstGeom prst="rect">
            <a:avLst/>
          </a:prstGeom>
          <a:noFill/>
          <a:ln>
            <a:noFill/>
          </a:ln>
        </p:spPr>
      </p:pic>
      <p:pic>
        <p:nvPicPr>
          <p:cNvPr id="303" name="Google Shape;303;p80"/>
          <p:cNvPicPr preferRelativeResize="0"/>
          <p:nvPr/>
        </p:nvPicPr>
        <p:blipFill rotWithShape="1">
          <a:blip r:embed="rId5">
            <a:alphaModFix/>
          </a:blip>
          <a:srcRect/>
          <a:stretch/>
        </p:blipFill>
        <p:spPr>
          <a:xfrm>
            <a:off x="8221157" y="4536765"/>
            <a:ext cx="5924550" cy="4147184"/>
          </a:xfrm>
          <a:prstGeom prst="rect">
            <a:avLst/>
          </a:prstGeom>
          <a:noFill/>
          <a:ln>
            <a:noFill/>
          </a:ln>
        </p:spPr>
      </p:pic>
      <p:sp>
        <p:nvSpPr>
          <p:cNvPr id="304" name="Google Shape;304;p80"/>
          <p:cNvSpPr txBox="1"/>
          <p:nvPr/>
        </p:nvSpPr>
        <p:spPr>
          <a:xfrm>
            <a:off x="15025270" y="2359547"/>
            <a:ext cx="8305800" cy="857938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4000"/>
              <a:buFont typeface="Arial"/>
              <a:buNone/>
            </a:pPr>
            <a:r>
              <a:rPr lang="en-US" sz="4000" b="1" i="0" u="none" strike="noStrike" cap="none" dirty="0" err="1">
                <a:solidFill>
                  <a:schemeClr val="accent1"/>
                </a:solidFill>
                <a:latin typeface="Lato Black"/>
                <a:ea typeface="Lato Black"/>
                <a:cs typeface="Lato Black"/>
                <a:sym typeface="Lato Black"/>
              </a:rPr>
              <a:t>Laad</a:t>
            </a:r>
            <a:r>
              <a:rPr lang="en-US" sz="4000" b="1" i="0" u="none" strike="noStrike" cap="none" dirty="0">
                <a:solidFill>
                  <a:schemeClr val="accent1"/>
                </a:solidFill>
                <a:latin typeface="Lato Black"/>
                <a:ea typeface="Lato Black"/>
                <a:cs typeface="Lato Black"/>
                <a:sym typeface="Lato Black"/>
              </a:rPr>
              <a:t> </a:t>
            </a:r>
            <a:r>
              <a:rPr lang="en-US" sz="4000" b="1" i="0" u="none" strike="noStrike" cap="none" dirty="0" err="1">
                <a:solidFill>
                  <a:schemeClr val="accent1"/>
                </a:solidFill>
                <a:latin typeface="Lato Black"/>
                <a:ea typeface="Lato Black"/>
                <a:cs typeface="Lato Black"/>
                <a:sym typeface="Lato Black"/>
              </a:rPr>
              <a:t>uw</a:t>
            </a:r>
            <a:r>
              <a:rPr lang="en-US" sz="4000" b="1" i="0" u="none" strike="noStrike" cap="none" dirty="0">
                <a:solidFill>
                  <a:schemeClr val="accent1"/>
                </a:solidFill>
                <a:latin typeface="Lato Black"/>
                <a:ea typeface="Lato Black"/>
                <a:cs typeface="Lato Black"/>
                <a:sym typeface="Lato Black"/>
              </a:rPr>
              <a:t> e-</a:t>
            </a:r>
            <a:r>
              <a:rPr lang="en-US" sz="4000" b="1" i="0" u="none" strike="noStrike" cap="none" dirty="0" err="1">
                <a:solidFill>
                  <a:schemeClr val="accent1"/>
                </a:solidFill>
                <a:latin typeface="Lato Black"/>
                <a:ea typeface="Lato Black"/>
                <a:cs typeface="Lato Black"/>
                <a:sym typeface="Lato Black"/>
              </a:rPr>
              <a:t>voertuig</a:t>
            </a:r>
            <a:r>
              <a:rPr lang="en-US" sz="4000" b="1" i="0" u="none" strike="noStrike" cap="none" dirty="0">
                <a:solidFill>
                  <a:schemeClr val="accent1"/>
                </a:solidFill>
                <a:latin typeface="Lato Black"/>
                <a:ea typeface="Lato Black"/>
                <a:cs typeface="Lato Black"/>
                <a:sym typeface="Lato Black"/>
              </a:rPr>
              <a:t> </a:t>
            </a:r>
            <a:r>
              <a:rPr lang="en-US" sz="4000" b="1" i="0" u="none" strike="noStrike" cap="none" dirty="0" err="1">
                <a:solidFill>
                  <a:schemeClr val="accent1"/>
                </a:solidFill>
                <a:latin typeface="Lato Black"/>
                <a:ea typeface="Lato Black"/>
                <a:cs typeface="Lato Black"/>
                <a:sym typeface="Lato Black"/>
              </a:rPr>
              <a:t>eenvoudig</a:t>
            </a:r>
            <a:r>
              <a:rPr lang="en-US" sz="4000" b="1" i="0" u="none" strike="noStrike" cap="none" dirty="0">
                <a:solidFill>
                  <a:schemeClr val="accent1"/>
                </a:solidFill>
                <a:latin typeface="Lato Black"/>
                <a:ea typeface="Lato Black"/>
                <a:cs typeface="Lato Black"/>
                <a:sym typeface="Lato Black"/>
              </a:rPr>
              <a:t>, </a:t>
            </a:r>
            <a:r>
              <a:rPr lang="en-US" sz="4000" b="1" i="0" u="none" strike="noStrike" cap="none" dirty="0" err="1">
                <a:solidFill>
                  <a:schemeClr val="accent1"/>
                </a:solidFill>
                <a:latin typeface="Lato Black"/>
                <a:ea typeface="Lato Black"/>
                <a:cs typeface="Lato Black"/>
                <a:sym typeface="Lato Black"/>
              </a:rPr>
              <a:t>snel</a:t>
            </a:r>
            <a:r>
              <a:rPr lang="en-US" sz="4000" b="1" i="0" u="none" strike="noStrike" cap="none" dirty="0">
                <a:solidFill>
                  <a:schemeClr val="accent1"/>
                </a:solidFill>
                <a:latin typeface="Lato Black"/>
                <a:ea typeface="Lato Black"/>
                <a:cs typeface="Lato Black"/>
                <a:sym typeface="Lato Black"/>
              </a:rPr>
              <a:t> </a:t>
            </a:r>
            <a:r>
              <a:rPr lang="en-US" sz="4000" b="1" i="0" u="none" strike="noStrike" cap="none" dirty="0" err="1">
                <a:solidFill>
                  <a:schemeClr val="accent1"/>
                </a:solidFill>
                <a:latin typeface="Lato Black"/>
                <a:ea typeface="Lato Black"/>
                <a:cs typeface="Lato Black"/>
                <a:sym typeface="Lato Black"/>
              </a:rPr>
              <a:t>en</a:t>
            </a:r>
            <a:r>
              <a:rPr lang="en-US" sz="4000" b="1" i="0" u="none" strike="noStrike" cap="none" dirty="0">
                <a:solidFill>
                  <a:schemeClr val="accent1"/>
                </a:solidFill>
                <a:latin typeface="Lato Black"/>
                <a:ea typeface="Lato Black"/>
                <a:cs typeface="Lato Black"/>
                <a:sym typeface="Lato Black"/>
              </a:rPr>
              <a:t> </a:t>
            </a:r>
            <a:r>
              <a:rPr lang="en-US" sz="4000" b="1" i="0" u="none" strike="noStrike" cap="none" dirty="0" err="1">
                <a:solidFill>
                  <a:schemeClr val="accent1"/>
                </a:solidFill>
                <a:latin typeface="Lato Black"/>
                <a:ea typeface="Lato Black"/>
                <a:cs typeface="Lato Black"/>
                <a:sym typeface="Lato Black"/>
              </a:rPr>
              <a:t>veilig</a:t>
            </a:r>
            <a:r>
              <a:rPr lang="en-US" sz="4000" b="1" i="0" u="none" strike="noStrike" cap="none" dirty="0">
                <a:solidFill>
                  <a:schemeClr val="accent1"/>
                </a:solidFill>
                <a:latin typeface="Lato Black"/>
                <a:ea typeface="Lato Black"/>
                <a:cs typeface="Lato Black"/>
                <a:sym typeface="Lato Black"/>
              </a:rPr>
              <a:t> op!</a:t>
            </a:r>
            <a:endParaRPr dirty="0"/>
          </a:p>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7F7F7F"/>
              </a:solidFill>
              <a:latin typeface="Lato"/>
              <a:ea typeface="Lato"/>
              <a:cs typeface="Lato"/>
              <a:sym typeface="Lato"/>
            </a:endParaRPr>
          </a:p>
          <a:p>
            <a:pPr marL="0" marR="0" lvl="0" indent="0" algn="l" rtl="0">
              <a:lnSpc>
                <a:spcPct val="150000"/>
              </a:lnSpc>
              <a:spcBef>
                <a:spcPts val="0"/>
              </a:spcBef>
              <a:spcAft>
                <a:spcPts val="0"/>
              </a:spcAft>
              <a:buClr>
                <a:srgbClr val="000000"/>
              </a:buClr>
              <a:buSzPts val="3100"/>
              <a:buFont typeface="Arial"/>
              <a:buNone/>
            </a:pPr>
            <a:r>
              <a:rPr lang="en-US" sz="3100" b="1" i="0" u="none" strike="noStrike" cap="none" dirty="0">
                <a:solidFill>
                  <a:srgbClr val="7F7F7F"/>
                </a:solidFill>
                <a:latin typeface="Lato"/>
                <a:ea typeface="Lato"/>
                <a:cs typeface="Lato"/>
                <a:sym typeface="Lato"/>
              </a:rPr>
              <a:t>Het </a:t>
            </a:r>
            <a:r>
              <a:rPr lang="en-US" sz="3100" b="1" i="0" u="none" strike="noStrike" cap="none" dirty="0" err="1">
                <a:solidFill>
                  <a:srgbClr val="7F7F7F"/>
                </a:solidFill>
                <a:latin typeface="Lato"/>
                <a:ea typeface="Lato"/>
                <a:cs typeface="Lato"/>
                <a:sym typeface="Lato"/>
              </a:rPr>
              <a:t>opladen</a:t>
            </a:r>
            <a:r>
              <a:rPr lang="en-US" sz="3100" b="1" i="0" u="none" strike="noStrike" cap="none" dirty="0">
                <a:solidFill>
                  <a:srgbClr val="7F7F7F"/>
                </a:solidFill>
                <a:latin typeface="Lato"/>
                <a:ea typeface="Lato"/>
                <a:cs typeface="Lato"/>
                <a:sym typeface="Lato"/>
              </a:rPr>
              <a:t> van e-</a:t>
            </a:r>
            <a:r>
              <a:rPr lang="en-US" sz="3100" b="1" i="0" u="none" strike="noStrike" cap="none" dirty="0" err="1">
                <a:solidFill>
                  <a:srgbClr val="7F7F7F"/>
                </a:solidFill>
                <a:latin typeface="Lato"/>
                <a:ea typeface="Lato"/>
                <a:cs typeface="Lato"/>
                <a:sym typeface="Lato"/>
              </a:rPr>
              <a:t>voertuigen</a:t>
            </a:r>
            <a:r>
              <a:rPr lang="en-US" sz="3100" b="1" i="0" u="none" strike="noStrike" cap="none" dirty="0">
                <a:solidFill>
                  <a:srgbClr val="7F7F7F"/>
                </a:solidFill>
                <a:latin typeface="Lato"/>
                <a:ea typeface="Lato"/>
                <a:cs typeface="Lato"/>
                <a:sym typeface="Lato"/>
              </a:rPr>
              <a:t> is </a:t>
            </a:r>
            <a:endParaRPr dirty="0"/>
          </a:p>
          <a:p>
            <a:pPr marL="0" marR="0" lvl="0" indent="0" algn="l" rtl="0">
              <a:lnSpc>
                <a:spcPct val="150000"/>
              </a:lnSpc>
              <a:spcBef>
                <a:spcPts val="0"/>
              </a:spcBef>
              <a:spcAft>
                <a:spcPts val="0"/>
              </a:spcAft>
              <a:buClr>
                <a:srgbClr val="000000"/>
              </a:buClr>
              <a:buSzPts val="3100"/>
              <a:buFont typeface="Arial"/>
              <a:buNone/>
            </a:pPr>
            <a:r>
              <a:rPr lang="en-US" sz="3100" b="1" i="0" u="none" strike="noStrike" cap="none" dirty="0">
                <a:solidFill>
                  <a:srgbClr val="7F7F7F"/>
                </a:solidFill>
                <a:latin typeface="Lato"/>
                <a:ea typeface="Lato"/>
                <a:cs typeface="Lato"/>
                <a:sym typeface="Lato"/>
              </a:rPr>
              <a:t>nu heel </a:t>
            </a:r>
            <a:r>
              <a:rPr lang="en-US" sz="3100" b="1" i="0" u="none" strike="noStrike" cap="none" dirty="0" err="1">
                <a:solidFill>
                  <a:srgbClr val="7F7F7F"/>
                </a:solidFill>
                <a:latin typeface="Lato"/>
                <a:ea typeface="Lato"/>
                <a:cs typeface="Lato"/>
                <a:sym typeface="Lato"/>
              </a:rPr>
              <a:t>eenvoudig</a:t>
            </a:r>
            <a:r>
              <a:rPr lang="en-US" sz="3100" b="1" i="0" u="none" strike="noStrike" cap="none" dirty="0">
                <a:solidFill>
                  <a:srgbClr val="7F7F7F"/>
                </a:solidFill>
                <a:latin typeface="Lato"/>
                <a:ea typeface="Lato"/>
                <a:cs typeface="Lato"/>
                <a:sym typeface="Lato"/>
              </a:rPr>
              <a:t>. Met </a:t>
            </a:r>
            <a:r>
              <a:rPr lang="en-US" sz="3100" b="1" i="1" u="none" strike="noStrike" cap="none" dirty="0">
                <a:solidFill>
                  <a:srgbClr val="7F7F7F"/>
                </a:solidFill>
                <a:latin typeface="Lato"/>
                <a:ea typeface="Lato"/>
                <a:cs typeface="Lato"/>
                <a:sym typeface="Lato"/>
              </a:rPr>
              <a:t>bike-energy</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kunnen</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berijders</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hun</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voertuigen</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eenvoudig</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en</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veilig</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overal</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opladen</a:t>
            </a:r>
            <a:r>
              <a:rPr lang="en-US" sz="3100" b="1" i="0" u="none" strike="noStrike" cap="none" dirty="0">
                <a:solidFill>
                  <a:srgbClr val="7F7F7F"/>
                </a:solidFill>
                <a:latin typeface="Lato"/>
                <a:ea typeface="Lato"/>
                <a:cs typeface="Lato"/>
                <a:sym typeface="Lato"/>
              </a:rPr>
              <a:t>. </a:t>
            </a:r>
            <a:endParaRPr dirty="0"/>
          </a:p>
          <a:p>
            <a:pPr marL="0" marR="0" lvl="0" indent="0" algn="l" rtl="0">
              <a:lnSpc>
                <a:spcPct val="150000"/>
              </a:lnSpc>
              <a:spcBef>
                <a:spcPts val="0"/>
              </a:spcBef>
              <a:spcAft>
                <a:spcPts val="0"/>
              </a:spcAft>
              <a:buClr>
                <a:srgbClr val="000000"/>
              </a:buClr>
              <a:buSzPts val="3100"/>
              <a:buFont typeface="Arial"/>
              <a:buNone/>
            </a:pPr>
            <a:endParaRPr sz="3100" b="1" i="0" u="none" strike="noStrike" cap="none" dirty="0">
              <a:solidFill>
                <a:srgbClr val="7F7F7F"/>
              </a:solidFill>
              <a:latin typeface="Lato"/>
              <a:ea typeface="Lato"/>
              <a:cs typeface="Lato"/>
              <a:sym typeface="Lato"/>
            </a:endParaRPr>
          </a:p>
          <a:p>
            <a:pPr marL="0" marR="0" lvl="0" indent="0" algn="l" rtl="0">
              <a:lnSpc>
                <a:spcPct val="150000"/>
              </a:lnSpc>
              <a:spcBef>
                <a:spcPts val="0"/>
              </a:spcBef>
              <a:spcAft>
                <a:spcPts val="0"/>
              </a:spcAft>
              <a:buClr>
                <a:srgbClr val="000000"/>
              </a:buClr>
              <a:buSzPts val="3100"/>
              <a:buFont typeface="Arial"/>
              <a:buNone/>
            </a:pPr>
            <a:r>
              <a:rPr lang="en-US" sz="3100" b="1" i="0" u="none" strike="noStrike" cap="none" dirty="0">
                <a:solidFill>
                  <a:srgbClr val="7F7F7F"/>
                </a:solidFill>
                <a:latin typeface="Lato"/>
                <a:ea typeface="Lato"/>
                <a:cs typeface="Lato"/>
                <a:sym typeface="Lato"/>
              </a:rPr>
              <a:t>De </a:t>
            </a:r>
            <a:r>
              <a:rPr lang="en-US" sz="3100" b="1" i="0" u="none" strike="noStrike" cap="none" dirty="0" err="1">
                <a:solidFill>
                  <a:srgbClr val="7F7F7F"/>
                </a:solidFill>
                <a:latin typeface="Lato"/>
                <a:ea typeface="Lato"/>
                <a:cs typeface="Lato"/>
                <a:sym typeface="Lato"/>
              </a:rPr>
              <a:t>innovatieve</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en</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intelligente</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laadkabel</a:t>
            </a:r>
            <a:r>
              <a:rPr lang="en-US" sz="3100" b="1" i="0" u="none" strike="noStrike" cap="none" dirty="0">
                <a:solidFill>
                  <a:srgbClr val="7F7F7F"/>
                </a:solidFill>
                <a:latin typeface="Lato"/>
                <a:ea typeface="Lato"/>
                <a:cs typeface="Lato"/>
                <a:sym typeface="Lato"/>
              </a:rPr>
              <a:t> in </a:t>
            </a:r>
            <a:r>
              <a:rPr lang="en-US" sz="3100" b="1" i="0" u="none" strike="noStrike" cap="none" dirty="0" err="1">
                <a:solidFill>
                  <a:srgbClr val="7F7F7F"/>
                </a:solidFill>
                <a:latin typeface="Lato"/>
                <a:ea typeface="Lato"/>
                <a:cs typeface="Lato"/>
                <a:sym typeface="Lato"/>
              </a:rPr>
              <a:t>combinatie</a:t>
            </a:r>
            <a:r>
              <a:rPr lang="en-US" sz="3100" b="1" i="0" u="none" strike="noStrike" cap="none" dirty="0">
                <a:solidFill>
                  <a:srgbClr val="7F7F7F"/>
                </a:solidFill>
                <a:latin typeface="Lato"/>
                <a:ea typeface="Lato"/>
                <a:cs typeface="Lato"/>
                <a:sym typeface="Lato"/>
              </a:rPr>
              <a:t> met </a:t>
            </a:r>
            <a:r>
              <a:rPr lang="en-US" sz="3100" b="1" i="1" u="none" strike="noStrike" cap="none" dirty="0">
                <a:solidFill>
                  <a:srgbClr val="7F7F7F"/>
                </a:solidFill>
                <a:latin typeface="Lato"/>
                <a:ea typeface="Lato"/>
                <a:cs typeface="Lato"/>
                <a:sym typeface="Lato"/>
              </a:rPr>
              <a:t>bike-energy</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laadstations</a:t>
            </a:r>
            <a:r>
              <a:rPr lang="en-US" sz="3100" b="1" i="0" u="none" strike="noStrike" cap="none" dirty="0">
                <a:solidFill>
                  <a:srgbClr val="7F7F7F"/>
                </a:solidFill>
                <a:latin typeface="Lato"/>
                <a:ea typeface="Lato"/>
                <a:cs typeface="Lato"/>
                <a:sym typeface="Lato"/>
              </a:rPr>
              <a:t> </a:t>
            </a:r>
            <a:r>
              <a:rPr lang="en-US" sz="3100" b="1" i="0" u="none" strike="noStrike" cap="none" dirty="0" err="1">
                <a:solidFill>
                  <a:srgbClr val="7F7F7F"/>
                </a:solidFill>
                <a:latin typeface="Lato"/>
                <a:ea typeface="Lato"/>
                <a:cs typeface="Lato"/>
                <a:sym typeface="Lato"/>
              </a:rPr>
              <a:t>maakt</a:t>
            </a:r>
            <a:r>
              <a:rPr lang="en-US" sz="3100" b="1" i="0" u="none" strike="noStrike" cap="none" dirty="0">
                <a:solidFill>
                  <a:srgbClr val="7F7F7F"/>
                </a:solidFill>
                <a:latin typeface="Lato"/>
                <a:ea typeface="Lato"/>
                <a:cs typeface="Lato"/>
                <a:sym typeface="Lato"/>
              </a:rPr>
              <a:t> het </a:t>
            </a:r>
            <a:r>
              <a:rPr lang="en-US" sz="3100" b="1" i="0" u="none" strike="noStrike" cap="none" dirty="0" err="1">
                <a:solidFill>
                  <a:srgbClr val="7F7F7F"/>
                </a:solidFill>
                <a:latin typeface="Lato"/>
                <a:ea typeface="Lato"/>
                <a:cs typeface="Lato"/>
                <a:sym typeface="Lato"/>
              </a:rPr>
              <a:t>mogelijk</a:t>
            </a:r>
            <a:r>
              <a:rPr lang="en-US" sz="3100" b="1" i="0" u="none" strike="noStrike" cap="none" dirty="0">
                <a:solidFill>
                  <a:srgbClr val="7F7F7F"/>
                </a:solidFill>
                <a:latin typeface="Lato"/>
                <a:ea typeface="Lato"/>
                <a:cs typeface="Lato"/>
                <a:sym typeface="Lato"/>
              </a:rPr>
              <a:t>.</a:t>
            </a:r>
            <a:endParaRPr dirty="0"/>
          </a:p>
        </p:txBody>
      </p:sp>
      <p:sp>
        <p:nvSpPr>
          <p:cNvPr id="305" name="Google Shape;305;p80"/>
          <p:cNvSpPr txBox="1"/>
          <p:nvPr/>
        </p:nvSpPr>
        <p:spPr>
          <a:xfrm>
            <a:off x="450791" y="2263748"/>
            <a:ext cx="7657508" cy="79301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chemeClr val="lt2"/>
                </a:solidFill>
                <a:latin typeface="Lato"/>
                <a:ea typeface="Lato"/>
                <a:cs typeface="Lato"/>
                <a:sym typeface="Lato"/>
              </a:rPr>
              <a:t>HANDIG, LICHT EN VEILIG IN GEBRUIK</a:t>
            </a:r>
            <a:endParaRPr sz="2800" b="1" i="0" u="none" strike="noStrike" cap="none">
              <a:solidFill>
                <a:schemeClr val="lt2"/>
              </a:solidFill>
              <a:latin typeface="Lato"/>
              <a:ea typeface="Lato"/>
              <a:cs typeface="Lato"/>
              <a:sym typeface="Lato"/>
            </a:endParaRPr>
          </a:p>
        </p:txBody>
      </p:sp>
      <p:pic>
        <p:nvPicPr>
          <p:cNvPr id="8" name="Grafik 7">
            <a:extLst>
              <a:ext uri="{FF2B5EF4-FFF2-40B4-BE49-F238E27FC236}">
                <a16:creationId xmlns:a16="http://schemas.microsoft.com/office/drawing/2014/main" id="{BF864001-3289-4881-9233-73D72BCF8553}"/>
              </a:ext>
            </a:extLst>
          </p:cNvPr>
          <p:cNvPicPr>
            <a:picLocks noChangeAspect="1"/>
          </p:cNvPicPr>
          <p:nvPr/>
        </p:nvPicPr>
        <p:blipFill>
          <a:blip r:embed="rId6"/>
          <a:stretch>
            <a:fillRect/>
          </a:stretch>
        </p:blipFill>
        <p:spPr>
          <a:xfrm>
            <a:off x="18714466" y="0"/>
            <a:ext cx="5663184" cy="23408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81"/>
          <p:cNvSpPr txBox="1"/>
          <p:nvPr/>
        </p:nvSpPr>
        <p:spPr>
          <a:xfrm>
            <a:off x="5950164" y="985308"/>
            <a:ext cx="124011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rgbClr val="2D2A2A"/>
                </a:solidFill>
                <a:latin typeface="Lato Black"/>
                <a:ea typeface="Lato Black"/>
                <a:cs typeface="Lato Black"/>
                <a:sym typeface="Lato Black"/>
              </a:rPr>
              <a:t>VEILIG LADEN</a:t>
            </a:r>
            <a:endParaRPr sz="1400" b="0" i="0" u="none" strike="noStrike" cap="none">
              <a:solidFill>
                <a:srgbClr val="000000"/>
              </a:solidFill>
              <a:latin typeface="Arial"/>
              <a:ea typeface="Arial"/>
              <a:cs typeface="Arial"/>
              <a:sym typeface="Arial"/>
            </a:endParaRPr>
          </a:p>
        </p:txBody>
      </p:sp>
      <p:pic>
        <p:nvPicPr>
          <p:cNvPr id="311" name="Google Shape;311;p81"/>
          <p:cNvPicPr preferRelativeResize="0"/>
          <p:nvPr/>
        </p:nvPicPr>
        <p:blipFill rotWithShape="1">
          <a:blip r:embed="rId4">
            <a:alphaModFix/>
          </a:blip>
          <a:srcRect/>
          <a:stretch/>
        </p:blipFill>
        <p:spPr>
          <a:xfrm>
            <a:off x="5285168" y="2605963"/>
            <a:ext cx="13807313" cy="193302"/>
          </a:xfrm>
          <a:prstGeom prst="rect">
            <a:avLst/>
          </a:prstGeom>
          <a:noFill/>
          <a:ln>
            <a:noFill/>
          </a:ln>
        </p:spPr>
      </p:pic>
      <p:sp>
        <p:nvSpPr>
          <p:cNvPr id="312" name="Google Shape;312;p81"/>
          <p:cNvSpPr txBox="1"/>
          <p:nvPr/>
        </p:nvSpPr>
        <p:spPr>
          <a:xfrm rot="-4150891">
            <a:off x="-551404" y="2884670"/>
            <a:ext cx="4423078" cy="1200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200" b="1" i="0" u="none" strike="noStrike" cap="none">
                <a:solidFill>
                  <a:schemeClr val="lt2"/>
                </a:solidFill>
                <a:latin typeface="Lato Black"/>
                <a:ea typeface="Lato Black"/>
                <a:cs typeface="Lato Black"/>
                <a:sym typeface="Lato Black"/>
              </a:rPr>
              <a:t>ACTUEEL</a:t>
            </a:r>
            <a:endParaRPr/>
          </a:p>
        </p:txBody>
      </p:sp>
      <p:pic>
        <p:nvPicPr>
          <p:cNvPr id="313" name="Google Shape;313;p81"/>
          <p:cNvPicPr preferRelativeResize="0"/>
          <p:nvPr/>
        </p:nvPicPr>
        <p:blipFill rotWithShape="1">
          <a:blip r:embed="rId5">
            <a:alphaModFix/>
          </a:blip>
          <a:srcRect t="6869" r="36378" b="2386"/>
          <a:stretch/>
        </p:blipFill>
        <p:spPr>
          <a:xfrm>
            <a:off x="5913797" y="3131805"/>
            <a:ext cx="12550128" cy="10072255"/>
          </a:xfrm>
          <a:prstGeom prst="rect">
            <a:avLst/>
          </a:prstGeom>
          <a:noFill/>
          <a:ln w="9525" cap="flat" cmpd="sng">
            <a:solidFill>
              <a:srgbClr val="000000"/>
            </a:solidFill>
            <a:prstDash val="solid"/>
            <a:round/>
            <a:headEnd type="none" w="sm" len="sm"/>
            <a:tailEnd type="none" w="sm" len="sm"/>
          </a:ln>
        </p:spPr>
      </p:pic>
      <p:sp>
        <p:nvSpPr>
          <p:cNvPr id="314" name="Google Shape;314;p81"/>
          <p:cNvSpPr/>
          <p:nvPr/>
        </p:nvSpPr>
        <p:spPr>
          <a:xfrm>
            <a:off x="17501832" y="3991282"/>
            <a:ext cx="962100" cy="5036100"/>
          </a:xfrm>
          <a:prstGeom prst="rect">
            <a:avLst/>
          </a:prstGeom>
          <a:solidFill>
            <a:srgbClr val="FFFFFF"/>
          </a:solidFill>
          <a:ln>
            <a:noFill/>
          </a:ln>
        </p:spPr>
        <p:txBody>
          <a:bodyPr spcFirstLastPara="1" wrap="square" lIns="243750" tIns="243750" rIns="243750" bIns="243750" anchor="ctr" anchorCtr="0">
            <a:noAutofit/>
          </a:bodyPr>
          <a:lstStyle/>
          <a:p>
            <a:pPr marL="0" lvl="0" indent="0" algn="l" rtl="0">
              <a:spcBef>
                <a:spcPts val="0"/>
              </a:spcBef>
              <a:spcAft>
                <a:spcPts val="0"/>
              </a:spcAft>
              <a:buNone/>
            </a:pPr>
            <a:endParaRPr/>
          </a:p>
        </p:txBody>
      </p:sp>
      <p:cxnSp>
        <p:nvCxnSpPr>
          <p:cNvPr id="315" name="Google Shape;315;p81"/>
          <p:cNvCxnSpPr/>
          <p:nvPr/>
        </p:nvCxnSpPr>
        <p:spPr>
          <a:xfrm rot="10800000" flipH="1">
            <a:off x="8042200" y="5699750"/>
            <a:ext cx="2316300" cy="130200"/>
          </a:xfrm>
          <a:prstGeom prst="straightConnector1">
            <a:avLst/>
          </a:prstGeom>
          <a:noFill/>
          <a:ln w="76200" cap="flat" cmpd="sng">
            <a:solidFill>
              <a:srgbClr val="A6C600"/>
            </a:solidFill>
            <a:prstDash val="solid"/>
            <a:round/>
            <a:headEnd type="none" w="med" len="med"/>
            <a:tailEnd type="none" w="med" len="med"/>
          </a:ln>
        </p:spPr>
      </p:cxnSp>
      <p:cxnSp>
        <p:nvCxnSpPr>
          <p:cNvPr id="316" name="Google Shape;316;p81"/>
          <p:cNvCxnSpPr/>
          <p:nvPr/>
        </p:nvCxnSpPr>
        <p:spPr>
          <a:xfrm rot="10800000" flipH="1">
            <a:off x="7987975" y="6480500"/>
            <a:ext cx="3672000" cy="163500"/>
          </a:xfrm>
          <a:prstGeom prst="straightConnector1">
            <a:avLst/>
          </a:prstGeom>
          <a:noFill/>
          <a:ln w="76200" cap="flat" cmpd="sng">
            <a:solidFill>
              <a:srgbClr val="A6C600"/>
            </a:solidFill>
            <a:prstDash val="solid"/>
            <a:round/>
            <a:headEnd type="none" w="med" len="med"/>
            <a:tailEnd type="none" w="med" len="med"/>
          </a:ln>
        </p:spPr>
      </p:cxnSp>
      <p:cxnSp>
        <p:nvCxnSpPr>
          <p:cNvPr id="317" name="Google Shape;317;p81"/>
          <p:cNvCxnSpPr/>
          <p:nvPr/>
        </p:nvCxnSpPr>
        <p:spPr>
          <a:xfrm rot="10800000" flipH="1">
            <a:off x="7911775" y="8198300"/>
            <a:ext cx="3279600" cy="198300"/>
          </a:xfrm>
          <a:prstGeom prst="straightConnector1">
            <a:avLst/>
          </a:prstGeom>
          <a:noFill/>
          <a:ln w="76200" cap="flat" cmpd="sng">
            <a:solidFill>
              <a:srgbClr val="A6C600"/>
            </a:solidFill>
            <a:prstDash val="solid"/>
            <a:round/>
            <a:headEnd type="none" w="med" len="med"/>
            <a:tailEnd type="none" w="med" len="med"/>
          </a:ln>
        </p:spPr>
      </p:cxnSp>
      <p:cxnSp>
        <p:nvCxnSpPr>
          <p:cNvPr id="318" name="Google Shape;318;p81"/>
          <p:cNvCxnSpPr/>
          <p:nvPr/>
        </p:nvCxnSpPr>
        <p:spPr>
          <a:xfrm rot="10800000" flipH="1">
            <a:off x="7987975" y="7350200"/>
            <a:ext cx="4008000" cy="208200"/>
          </a:xfrm>
          <a:prstGeom prst="straightConnector1">
            <a:avLst/>
          </a:prstGeom>
          <a:noFill/>
          <a:ln w="76200" cap="flat" cmpd="sng">
            <a:solidFill>
              <a:srgbClr val="A6C600"/>
            </a:solidFill>
            <a:prstDash val="solid"/>
            <a:round/>
            <a:headEnd type="none" w="med" len="med"/>
            <a:tailEnd type="none" w="med" len="med"/>
          </a:ln>
        </p:spPr>
      </p:cxnSp>
      <p:sp>
        <p:nvSpPr>
          <p:cNvPr id="319" name="Google Shape;319;p81"/>
          <p:cNvSpPr/>
          <p:nvPr/>
        </p:nvSpPr>
        <p:spPr>
          <a:xfrm>
            <a:off x="17411775" y="8718900"/>
            <a:ext cx="494400" cy="1978200"/>
          </a:xfrm>
          <a:prstGeom prst="rightBrace">
            <a:avLst>
              <a:gd name="adj1" fmla="val 50000"/>
              <a:gd name="adj2" fmla="val 50000"/>
            </a:avLst>
          </a:prstGeom>
          <a:noFill/>
          <a:ln w="38100" cap="flat" cmpd="sng">
            <a:solidFill>
              <a:srgbClr val="A6C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1"/>
          <p:cNvSpPr txBox="1"/>
          <p:nvPr/>
        </p:nvSpPr>
        <p:spPr>
          <a:xfrm>
            <a:off x="18687075" y="8906725"/>
            <a:ext cx="4893000" cy="1587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Factoren die niet tijdens het laadproces ontstaan, doch meestal bij een ongeluk o.i.d.</a:t>
            </a:r>
            <a:endParaRPr>
              <a:latin typeface="Montserrat Thin"/>
              <a:ea typeface="Montserrat Thin"/>
              <a:cs typeface="Montserrat Thin"/>
              <a:sym typeface="Montserrat Thin"/>
            </a:endParaRPr>
          </a:p>
        </p:txBody>
      </p:sp>
      <p:sp>
        <p:nvSpPr>
          <p:cNvPr id="321" name="Google Shape;321;p81"/>
          <p:cNvSpPr/>
          <p:nvPr/>
        </p:nvSpPr>
        <p:spPr>
          <a:xfrm>
            <a:off x="17411775" y="5335450"/>
            <a:ext cx="494400" cy="3075600"/>
          </a:xfrm>
          <a:prstGeom prst="rightBrace">
            <a:avLst>
              <a:gd name="adj1" fmla="val 50000"/>
              <a:gd name="adj2" fmla="val 50000"/>
            </a:avLst>
          </a:prstGeom>
          <a:noFill/>
          <a:ln w="38100" cap="flat" cmpd="sng">
            <a:solidFill>
              <a:srgbClr val="A6C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1"/>
          <p:cNvSpPr txBox="1"/>
          <p:nvPr/>
        </p:nvSpPr>
        <p:spPr>
          <a:xfrm>
            <a:off x="18687075" y="5477725"/>
            <a:ext cx="4893000" cy="1587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800" b="1" dirty="0">
                <a:solidFill>
                  <a:schemeClr val="accent3"/>
                </a:solidFill>
                <a:latin typeface="Lato"/>
                <a:ea typeface="Lato"/>
                <a:cs typeface="Lato"/>
                <a:sym typeface="Lato"/>
              </a:rPr>
              <a:t>Risico’s die tot </a:t>
            </a:r>
            <a:r>
              <a:rPr lang="en-US" sz="2800" b="1" dirty="0" err="1">
                <a:solidFill>
                  <a:schemeClr val="accent3"/>
                </a:solidFill>
                <a:latin typeface="Lato"/>
                <a:ea typeface="Lato"/>
                <a:cs typeface="Lato"/>
                <a:sym typeface="Lato"/>
              </a:rPr>
              <a:t>een</a:t>
            </a:r>
            <a:r>
              <a:rPr lang="en-US" sz="2800" b="1" dirty="0">
                <a:solidFill>
                  <a:schemeClr val="accent3"/>
                </a:solidFill>
                <a:latin typeface="Lato"/>
                <a:ea typeface="Lato"/>
                <a:cs typeface="Lato"/>
                <a:sym typeface="Lato"/>
              </a:rPr>
              <a:t> minimum </a:t>
            </a:r>
            <a:r>
              <a:rPr lang="en-US" sz="2800" b="1" dirty="0" err="1">
                <a:solidFill>
                  <a:schemeClr val="accent3"/>
                </a:solidFill>
                <a:latin typeface="Lato"/>
                <a:ea typeface="Lato"/>
                <a:cs typeface="Lato"/>
                <a:sym typeface="Lato"/>
              </a:rPr>
              <a:t>worden</a:t>
            </a:r>
            <a:r>
              <a:rPr lang="en-US" sz="2800" b="1" dirty="0">
                <a:solidFill>
                  <a:schemeClr val="accent3"/>
                </a:solidFill>
                <a:latin typeface="Lato"/>
                <a:ea typeface="Lato"/>
                <a:cs typeface="Lato"/>
                <a:sym typeface="Lato"/>
              </a:rPr>
              <a:t> </a:t>
            </a:r>
            <a:r>
              <a:rPr lang="en-US" sz="2800" b="1" dirty="0" err="1">
                <a:solidFill>
                  <a:schemeClr val="accent3"/>
                </a:solidFill>
                <a:latin typeface="Lato"/>
                <a:ea typeface="Lato"/>
                <a:cs typeface="Lato"/>
                <a:sym typeface="Lato"/>
              </a:rPr>
              <a:t>beperkt</a:t>
            </a:r>
            <a:r>
              <a:rPr lang="en-US" sz="2800" b="1" dirty="0">
                <a:solidFill>
                  <a:schemeClr val="accent3"/>
                </a:solidFill>
                <a:latin typeface="Lato"/>
                <a:ea typeface="Lato"/>
                <a:cs typeface="Lato"/>
                <a:sym typeface="Lato"/>
              </a:rPr>
              <a:t> door de </a:t>
            </a:r>
            <a:r>
              <a:rPr lang="en-US" sz="2800" b="1" dirty="0" err="1">
                <a:solidFill>
                  <a:schemeClr val="accent3"/>
                </a:solidFill>
                <a:latin typeface="Lato"/>
                <a:ea typeface="Lato"/>
                <a:cs typeface="Lato"/>
                <a:sym typeface="Lato"/>
              </a:rPr>
              <a:t>toepassing</a:t>
            </a:r>
            <a:r>
              <a:rPr lang="en-US" sz="2800" b="1" dirty="0">
                <a:solidFill>
                  <a:schemeClr val="accent3"/>
                </a:solidFill>
                <a:latin typeface="Lato"/>
                <a:ea typeface="Lato"/>
                <a:cs typeface="Lato"/>
                <a:sym typeface="Lato"/>
              </a:rPr>
              <a:t> van intelligent laden met </a:t>
            </a:r>
            <a:r>
              <a:rPr lang="en-US" sz="2800" b="1" i="1" dirty="0">
                <a:solidFill>
                  <a:schemeClr val="accent3"/>
                </a:solidFill>
                <a:latin typeface="Lato"/>
                <a:ea typeface="Lato"/>
                <a:cs typeface="Lato"/>
                <a:sym typeface="Lato"/>
              </a:rPr>
              <a:t>bike-energy</a:t>
            </a:r>
            <a:endParaRPr i="1" dirty="0">
              <a:latin typeface="Montserrat Thin"/>
              <a:ea typeface="Montserrat Thin"/>
              <a:cs typeface="Montserrat Thin"/>
              <a:sym typeface="Montserrat Thin"/>
            </a:endParaRPr>
          </a:p>
        </p:txBody>
      </p:sp>
      <p:pic>
        <p:nvPicPr>
          <p:cNvPr id="15" name="Grafik 14">
            <a:extLst>
              <a:ext uri="{FF2B5EF4-FFF2-40B4-BE49-F238E27FC236}">
                <a16:creationId xmlns:a16="http://schemas.microsoft.com/office/drawing/2014/main" id="{A219B2E1-623F-4E1B-AAE8-AE08CBC4404A}"/>
              </a:ext>
            </a:extLst>
          </p:cNvPr>
          <p:cNvPicPr>
            <a:picLocks noChangeAspect="1"/>
          </p:cNvPicPr>
          <p:nvPr/>
        </p:nvPicPr>
        <p:blipFill>
          <a:blip r:embed="rId6"/>
          <a:stretch>
            <a:fillRect/>
          </a:stretch>
        </p:blipFill>
        <p:spPr>
          <a:xfrm>
            <a:off x="18714466" y="0"/>
            <a:ext cx="5663184" cy="23408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82"/>
          <p:cNvSpPr txBox="1"/>
          <p:nvPr/>
        </p:nvSpPr>
        <p:spPr>
          <a:xfrm>
            <a:off x="5950164" y="985308"/>
            <a:ext cx="124011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a:solidFill>
                  <a:srgbClr val="2D2A2A"/>
                </a:solidFill>
                <a:latin typeface="Lato Black"/>
                <a:ea typeface="Lato Black"/>
                <a:cs typeface="Lato Black"/>
                <a:sym typeface="Lato Black"/>
              </a:rPr>
              <a:t>SITUATIESCHETS</a:t>
            </a:r>
            <a:endParaRPr sz="1400" b="0" i="0" u="none" strike="noStrike" cap="none">
              <a:solidFill>
                <a:srgbClr val="000000"/>
              </a:solidFill>
              <a:latin typeface="Arial"/>
              <a:ea typeface="Arial"/>
              <a:cs typeface="Arial"/>
              <a:sym typeface="Arial"/>
            </a:endParaRPr>
          </a:p>
        </p:txBody>
      </p:sp>
      <p:pic>
        <p:nvPicPr>
          <p:cNvPr id="328" name="Google Shape;328;p82"/>
          <p:cNvPicPr preferRelativeResize="0"/>
          <p:nvPr/>
        </p:nvPicPr>
        <p:blipFill rotWithShape="1">
          <a:blip r:embed="rId4">
            <a:alphaModFix/>
          </a:blip>
          <a:srcRect/>
          <a:stretch/>
        </p:blipFill>
        <p:spPr>
          <a:xfrm>
            <a:off x="5285168" y="2605963"/>
            <a:ext cx="13807313" cy="193302"/>
          </a:xfrm>
          <a:prstGeom prst="rect">
            <a:avLst/>
          </a:prstGeom>
          <a:noFill/>
          <a:ln>
            <a:noFill/>
          </a:ln>
        </p:spPr>
      </p:pic>
      <p:sp>
        <p:nvSpPr>
          <p:cNvPr id="329" name="Google Shape;329;p82"/>
          <p:cNvSpPr txBox="1"/>
          <p:nvPr/>
        </p:nvSpPr>
        <p:spPr>
          <a:xfrm rot="-4150773">
            <a:off x="-1640652" y="2691344"/>
            <a:ext cx="6748805" cy="1200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200" b="1">
                <a:solidFill>
                  <a:schemeClr val="lt2"/>
                </a:solidFill>
                <a:latin typeface="Lato Black"/>
                <a:ea typeface="Lato Black"/>
                <a:cs typeface="Lato Black"/>
                <a:sym typeface="Lato Black"/>
              </a:rPr>
              <a:t>OPLOSSING  1</a:t>
            </a:r>
            <a:endParaRPr/>
          </a:p>
        </p:txBody>
      </p:sp>
      <p:grpSp>
        <p:nvGrpSpPr>
          <p:cNvPr id="330" name="Google Shape;330;p82"/>
          <p:cNvGrpSpPr/>
          <p:nvPr/>
        </p:nvGrpSpPr>
        <p:grpSpPr>
          <a:xfrm rot="5400000">
            <a:off x="6384889" y="2417129"/>
            <a:ext cx="10437203" cy="11608219"/>
            <a:chOff x="18731986" y="1362075"/>
            <a:chExt cx="5493264" cy="6192702"/>
          </a:xfrm>
        </p:grpSpPr>
        <p:pic>
          <p:nvPicPr>
            <p:cNvPr id="331" name="Google Shape;331;p82"/>
            <p:cNvPicPr preferRelativeResize="0"/>
            <p:nvPr/>
          </p:nvPicPr>
          <p:blipFill rotWithShape="1">
            <a:blip r:embed="rId5">
              <a:alphaModFix/>
            </a:blip>
            <a:srcRect t="10926" b="36695"/>
            <a:stretch/>
          </p:blipFill>
          <p:spPr>
            <a:xfrm>
              <a:off x="19244875" y="1362075"/>
              <a:ext cx="4980375" cy="5796924"/>
            </a:xfrm>
            <a:prstGeom prst="rect">
              <a:avLst/>
            </a:prstGeom>
            <a:noFill/>
            <a:ln>
              <a:noFill/>
            </a:ln>
          </p:spPr>
        </p:pic>
        <p:cxnSp>
          <p:nvCxnSpPr>
            <p:cNvPr id="332" name="Google Shape;332;p82"/>
            <p:cNvCxnSpPr/>
            <p:nvPr/>
          </p:nvCxnSpPr>
          <p:spPr>
            <a:xfrm rot="10800000">
              <a:off x="19583400" y="7159000"/>
              <a:ext cx="4186200" cy="0"/>
            </a:xfrm>
            <a:prstGeom prst="straightConnector1">
              <a:avLst/>
            </a:prstGeom>
            <a:noFill/>
            <a:ln w="19050" cap="flat" cmpd="sng">
              <a:solidFill>
                <a:srgbClr val="00FF00"/>
              </a:solidFill>
              <a:prstDash val="solid"/>
              <a:round/>
              <a:headEnd type="none" w="med" len="med"/>
              <a:tailEnd type="none" w="med" len="med"/>
            </a:ln>
          </p:spPr>
        </p:cxnSp>
        <p:cxnSp>
          <p:nvCxnSpPr>
            <p:cNvPr id="333" name="Google Shape;333;p82"/>
            <p:cNvCxnSpPr/>
            <p:nvPr/>
          </p:nvCxnSpPr>
          <p:spPr>
            <a:xfrm>
              <a:off x="18975700" y="3783325"/>
              <a:ext cx="9900" cy="2697000"/>
            </a:xfrm>
            <a:prstGeom prst="straightConnector1">
              <a:avLst/>
            </a:prstGeom>
            <a:noFill/>
            <a:ln w="19050" cap="flat" cmpd="sng">
              <a:solidFill>
                <a:srgbClr val="00FF00"/>
              </a:solidFill>
              <a:prstDash val="solid"/>
              <a:round/>
              <a:headEnd type="none" w="med" len="med"/>
              <a:tailEnd type="none" w="med" len="med"/>
            </a:ln>
          </p:spPr>
        </p:cxnSp>
        <p:sp>
          <p:nvSpPr>
            <p:cNvPr id="334" name="Google Shape;334;p82"/>
            <p:cNvSpPr txBox="1"/>
            <p:nvPr/>
          </p:nvSpPr>
          <p:spPr>
            <a:xfrm rot="-5400000">
              <a:off x="18570136" y="4901575"/>
              <a:ext cx="7239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Montserrat Thin"/>
                  <a:ea typeface="Montserrat Thin"/>
                  <a:cs typeface="Montserrat Thin"/>
                  <a:sym typeface="Montserrat Thin"/>
                </a:rPr>
                <a:t>5000</a:t>
              </a:r>
              <a:endParaRPr>
                <a:latin typeface="Montserrat Thin"/>
                <a:ea typeface="Montserrat Thin"/>
                <a:cs typeface="Montserrat Thin"/>
                <a:sym typeface="Montserrat Thin"/>
              </a:endParaRPr>
            </a:p>
          </p:txBody>
        </p:sp>
        <p:sp>
          <p:nvSpPr>
            <p:cNvPr id="335" name="Google Shape;335;p82"/>
            <p:cNvSpPr txBox="1"/>
            <p:nvPr/>
          </p:nvSpPr>
          <p:spPr>
            <a:xfrm>
              <a:off x="21433150" y="7154577"/>
              <a:ext cx="1347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Montserrat Thin"/>
                  <a:ea typeface="Montserrat Thin"/>
                  <a:cs typeface="Montserrat Thin"/>
                  <a:sym typeface="Montserrat Thin"/>
                </a:rPr>
                <a:t>7800</a:t>
              </a:r>
              <a:endParaRPr>
                <a:latin typeface="Montserrat Thin"/>
                <a:ea typeface="Montserrat Thin"/>
                <a:cs typeface="Montserrat Thin"/>
                <a:sym typeface="Montserrat Thin"/>
              </a:endParaRPr>
            </a:p>
          </p:txBody>
        </p:sp>
      </p:grpSp>
      <p:grpSp>
        <p:nvGrpSpPr>
          <p:cNvPr id="336" name="Google Shape;336;p82"/>
          <p:cNvGrpSpPr/>
          <p:nvPr/>
        </p:nvGrpSpPr>
        <p:grpSpPr>
          <a:xfrm>
            <a:off x="8188869" y="10888732"/>
            <a:ext cx="3786000" cy="1576200"/>
            <a:chOff x="8188869" y="10812532"/>
            <a:chExt cx="3786000" cy="1576200"/>
          </a:xfrm>
        </p:grpSpPr>
        <p:sp>
          <p:nvSpPr>
            <p:cNvPr id="337" name="Google Shape;337;p82"/>
            <p:cNvSpPr/>
            <p:nvPr/>
          </p:nvSpPr>
          <p:spPr>
            <a:xfrm rot="2700000">
              <a:off x="8586730" y="108540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2"/>
            <p:cNvSpPr/>
            <p:nvPr/>
          </p:nvSpPr>
          <p:spPr>
            <a:xfrm rot="2700000">
              <a:off x="9729730" y="108540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2"/>
            <p:cNvSpPr/>
            <p:nvPr/>
          </p:nvSpPr>
          <p:spPr>
            <a:xfrm rot="2700000">
              <a:off x="10872730" y="109302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0" name="Google Shape;340;p82"/>
          <p:cNvCxnSpPr/>
          <p:nvPr/>
        </p:nvCxnSpPr>
        <p:spPr>
          <a:xfrm rot="10800000" flipH="1">
            <a:off x="7934775" y="7297325"/>
            <a:ext cx="5055900" cy="45000"/>
          </a:xfrm>
          <a:prstGeom prst="straightConnector1">
            <a:avLst/>
          </a:prstGeom>
          <a:noFill/>
          <a:ln w="228600" cap="flat" cmpd="sng">
            <a:solidFill>
              <a:srgbClr val="FFFFFF"/>
            </a:solidFill>
            <a:prstDash val="dash"/>
            <a:round/>
            <a:headEnd type="none" w="med" len="med"/>
            <a:tailEnd type="none" w="med" len="med"/>
          </a:ln>
        </p:spPr>
      </p:cxnSp>
      <p:cxnSp>
        <p:nvCxnSpPr>
          <p:cNvPr id="341" name="Google Shape;341;p82"/>
          <p:cNvCxnSpPr/>
          <p:nvPr/>
        </p:nvCxnSpPr>
        <p:spPr>
          <a:xfrm rot="10800000" flipH="1">
            <a:off x="8010975" y="9811925"/>
            <a:ext cx="5055900" cy="45000"/>
          </a:xfrm>
          <a:prstGeom prst="straightConnector1">
            <a:avLst/>
          </a:prstGeom>
          <a:noFill/>
          <a:ln w="228600" cap="flat" cmpd="sng">
            <a:solidFill>
              <a:srgbClr val="FFFFFF"/>
            </a:solidFill>
            <a:prstDash val="dash"/>
            <a:round/>
            <a:headEnd type="none" w="med" len="med"/>
            <a:tailEnd type="none" w="med" len="med"/>
          </a:ln>
        </p:spPr>
      </p:cxnSp>
      <p:sp>
        <p:nvSpPr>
          <p:cNvPr id="342" name="Google Shape;342;p82"/>
          <p:cNvSpPr/>
          <p:nvPr/>
        </p:nvSpPr>
        <p:spPr>
          <a:xfrm rot="2700000">
            <a:off x="8586730" y="94062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2"/>
          <p:cNvSpPr/>
          <p:nvPr/>
        </p:nvSpPr>
        <p:spPr>
          <a:xfrm rot="8100000" flipH="1">
            <a:off x="8510530" y="62058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2"/>
          <p:cNvSpPr/>
          <p:nvPr/>
        </p:nvSpPr>
        <p:spPr>
          <a:xfrm rot="8100000" flipH="1">
            <a:off x="8510530" y="75774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82"/>
          <p:cNvGrpSpPr/>
          <p:nvPr/>
        </p:nvGrpSpPr>
        <p:grpSpPr>
          <a:xfrm>
            <a:off x="8341269" y="4792732"/>
            <a:ext cx="3786000" cy="1576200"/>
            <a:chOff x="8341269" y="4868932"/>
            <a:chExt cx="3786000" cy="1576200"/>
          </a:xfrm>
        </p:grpSpPr>
        <p:sp>
          <p:nvSpPr>
            <p:cNvPr id="346" name="Google Shape;346;p82"/>
            <p:cNvSpPr/>
            <p:nvPr/>
          </p:nvSpPr>
          <p:spPr>
            <a:xfrm rot="8100000" flipH="1">
              <a:off x="8739130" y="49866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2"/>
            <p:cNvSpPr/>
            <p:nvPr/>
          </p:nvSpPr>
          <p:spPr>
            <a:xfrm rot="8100000" flipH="1">
              <a:off x="9882130" y="49866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2"/>
            <p:cNvSpPr/>
            <p:nvPr/>
          </p:nvSpPr>
          <p:spPr>
            <a:xfrm rot="8100000" flipH="1">
              <a:off x="11025130" y="49104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82"/>
          <p:cNvSpPr txBox="1"/>
          <p:nvPr/>
        </p:nvSpPr>
        <p:spPr>
          <a:xfrm>
            <a:off x="9962275" y="12632450"/>
            <a:ext cx="908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latin typeface="Montserrat"/>
                <a:ea typeface="Montserrat"/>
                <a:cs typeface="Montserrat"/>
                <a:sym typeface="Montserrat"/>
              </a:rPr>
              <a:t>A</a:t>
            </a:r>
            <a:endParaRPr sz="2100" b="1">
              <a:latin typeface="Montserrat"/>
              <a:ea typeface="Montserrat"/>
              <a:cs typeface="Montserrat"/>
              <a:sym typeface="Montserrat"/>
            </a:endParaRPr>
          </a:p>
        </p:txBody>
      </p:sp>
      <p:pic>
        <p:nvPicPr>
          <p:cNvPr id="25" name="Grafik 24">
            <a:extLst>
              <a:ext uri="{FF2B5EF4-FFF2-40B4-BE49-F238E27FC236}">
                <a16:creationId xmlns:a16="http://schemas.microsoft.com/office/drawing/2014/main" id="{78762B04-4AC7-4B5B-B78D-3A2BB59A4EAF}"/>
              </a:ext>
            </a:extLst>
          </p:cNvPr>
          <p:cNvPicPr>
            <a:picLocks noChangeAspect="1"/>
          </p:cNvPicPr>
          <p:nvPr/>
        </p:nvPicPr>
        <p:blipFill>
          <a:blip r:embed="rId6"/>
          <a:stretch>
            <a:fillRect/>
          </a:stretch>
        </p:blipFill>
        <p:spPr>
          <a:xfrm>
            <a:off x="18714466" y="0"/>
            <a:ext cx="5663184" cy="23408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sp>
        <p:nvSpPr>
          <p:cNvPr id="354" name="Google Shape;354;p83"/>
          <p:cNvSpPr txBox="1"/>
          <p:nvPr/>
        </p:nvSpPr>
        <p:spPr>
          <a:xfrm>
            <a:off x="5950164" y="985308"/>
            <a:ext cx="124011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a:solidFill>
                  <a:srgbClr val="2D2A2A"/>
                </a:solidFill>
                <a:latin typeface="Lato Black"/>
                <a:ea typeface="Lato Black"/>
                <a:cs typeface="Lato Black"/>
                <a:sym typeface="Lato Black"/>
              </a:rPr>
              <a:t>SITUATIESCHETS</a:t>
            </a:r>
            <a:endParaRPr sz="1400" b="0" i="0" u="none" strike="noStrike" cap="none">
              <a:solidFill>
                <a:srgbClr val="000000"/>
              </a:solidFill>
              <a:latin typeface="Arial"/>
              <a:ea typeface="Arial"/>
              <a:cs typeface="Arial"/>
              <a:sym typeface="Arial"/>
            </a:endParaRPr>
          </a:p>
        </p:txBody>
      </p:sp>
      <p:pic>
        <p:nvPicPr>
          <p:cNvPr id="355" name="Google Shape;355;p83"/>
          <p:cNvPicPr preferRelativeResize="0"/>
          <p:nvPr/>
        </p:nvPicPr>
        <p:blipFill rotWithShape="1">
          <a:blip r:embed="rId4">
            <a:alphaModFix/>
          </a:blip>
          <a:srcRect/>
          <a:stretch/>
        </p:blipFill>
        <p:spPr>
          <a:xfrm>
            <a:off x="5285168" y="2605963"/>
            <a:ext cx="13807313" cy="193302"/>
          </a:xfrm>
          <a:prstGeom prst="rect">
            <a:avLst/>
          </a:prstGeom>
          <a:noFill/>
          <a:ln>
            <a:noFill/>
          </a:ln>
        </p:spPr>
      </p:pic>
      <p:sp>
        <p:nvSpPr>
          <p:cNvPr id="356" name="Google Shape;356;p83"/>
          <p:cNvSpPr txBox="1"/>
          <p:nvPr/>
        </p:nvSpPr>
        <p:spPr>
          <a:xfrm rot="-4150773">
            <a:off x="-1640652" y="2691344"/>
            <a:ext cx="6748805" cy="1200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200" b="1">
                <a:solidFill>
                  <a:schemeClr val="lt2"/>
                </a:solidFill>
                <a:latin typeface="Lato Black"/>
                <a:ea typeface="Lato Black"/>
                <a:cs typeface="Lato Black"/>
                <a:sym typeface="Lato Black"/>
              </a:rPr>
              <a:t>OPLOSSING  2</a:t>
            </a:r>
            <a:endParaRPr/>
          </a:p>
        </p:txBody>
      </p:sp>
      <p:grpSp>
        <p:nvGrpSpPr>
          <p:cNvPr id="357" name="Google Shape;357;p83"/>
          <p:cNvGrpSpPr/>
          <p:nvPr/>
        </p:nvGrpSpPr>
        <p:grpSpPr>
          <a:xfrm rot="5400000">
            <a:off x="6384889" y="2417129"/>
            <a:ext cx="10437203" cy="11608219"/>
            <a:chOff x="18731986" y="1362075"/>
            <a:chExt cx="5493264" cy="6192702"/>
          </a:xfrm>
        </p:grpSpPr>
        <p:pic>
          <p:nvPicPr>
            <p:cNvPr id="358" name="Google Shape;358;p83"/>
            <p:cNvPicPr preferRelativeResize="0"/>
            <p:nvPr/>
          </p:nvPicPr>
          <p:blipFill rotWithShape="1">
            <a:blip r:embed="rId5">
              <a:alphaModFix/>
            </a:blip>
            <a:srcRect t="10926" b="36695"/>
            <a:stretch/>
          </p:blipFill>
          <p:spPr>
            <a:xfrm>
              <a:off x="19244875" y="1362075"/>
              <a:ext cx="4980375" cy="5796924"/>
            </a:xfrm>
            <a:prstGeom prst="rect">
              <a:avLst/>
            </a:prstGeom>
            <a:noFill/>
            <a:ln>
              <a:noFill/>
            </a:ln>
          </p:spPr>
        </p:pic>
        <p:cxnSp>
          <p:nvCxnSpPr>
            <p:cNvPr id="359" name="Google Shape;359;p83"/>
            <p:cNvCxnSpPr/>
            <p:nvPr/>
          </p:nvCxnSpPr>
          <p:spPr>
            <a:xfrm rot="10800000">
              <a:off x="19583400" y="7159000"/>
              <a:ext cx="4186200" cy="0"/>
            </a:xfrm>
            <a:prstGeom prst="straightConnector1">
              <a:avLst/>
            </a:prstGeom>
            <a:noFill/>
            <a:ln w="19050" cap="flat" cmpd="sng">
              <a:solidFill>
                <a:srgbClr val="00FF00"/>
              </a:solidFill>
              <a:prstDash val="solid"/>
              <a:round/>
              <a:headEnd type="none" w="med" len="med"/>
              <a:tailEnd type="none" w="med" len="med"/>
            </a:ln>
          </p:spPr>
        </p:cxnSp>
        <p:cxnSp>
          <p:nvCxnSpPr>
            <p:cNvPr id="360" name="Google Shape;360;p83"/>
            <p:cNvCxnSpPr/>
            <p:nvPr/>
          </p:nvCxnSpPr>
          <p:spPr>
            <a:xfrm>
              <a:off x="18975700" y="3783325"/>
              <a:ext cx="9900" cy="2697000"/>
            </a:xfrm>
            <a:prstGeom prst="straightConnector1">
              <a:avLst/>
            </a:prstGeom>
            <a:noFill/>
            <a:ln w="19050" cap="flat" cmpd="sng">
              <a:solidFill>
                <a:srgbClr val="00FF00"/>
              </a:solidFill>
              <a:prstDash val="solid"/>
              <a:round/>
              <a:headEnd type="none" w="med" len="med"/>
              <a:tailEnd type="none" w="med" len="med"/>
            </a:ln>
          </p:spPr>
        </p:cxnSp>
        <p:sp>
          <p:nvSpPr>
            <p:cNvPr id="361" name="Google Shape;361;p83"/>
            <p:cNvSpPr txBox="1"/>
            <p:nvPr/>
          </p:nvSpPr>
          <p:spPr>
            <a:xfrm rot="-5400000">
              <a:off x="18570136" y="4901575"/>
              <a:ext cx="7239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Montserrat Thin"/>
                  <a:ea typeface="Montserrat Thin"/>
                  <a:cs typeface="Montserrat Thin"/>
                  <a:sym typeface="Montserrat Thin"/>
                </a:rPr>
                <a:t>5000</a:t>
              </a:r>
              <a:endParaRPr>
                <a:latin typeface="Montserrat Thin"/>
                <a:ea typeface="Montserrat Thin"/>
                <a:cs typeface="Montserrat Thin"/>
                <a:sym typeface="Montserrat Thin"/>
              </a:endParaRPr>
            </a:p>
          </p:txBody>
        </p:sp>
        <p:sp>
          <p:nvSpPr>
            <p:cNvPr id="362" name="Google Shape;362;p83"/>
            <p:cNvSpPr txBox="1"/>
            <p:nvPr/>
          </p:nvSpPr>
          <p:spPr>
            <a:xfrm>
              <a:off x="21433150" y="7154577"/>
              <a:ext cx="1347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Montserrat Thin"/>
                  <a:ea typeface="Montserrat Thin"/>
                  <a:cs typeface="Montserrat Thin"/>
                  <a:sym typeface="Montserrat Thin"/>
                </a:rPr>
                <a:t>7800</a:t>
              </a:r>
              <a:endParaRPr>
                <a:latin typeface="Montserrat Thin"/>
                <a:ea typeface="Montserrat Thin"/>
                <a:cs typeface="Montserrat Thin"/>
                <a:sym typeface="Montserrat Thin"/>
              </a:endParaRPr>
            </a:p>
          </p:txBody>
        </p:sp>
      </p:grpSp>
      <p:grpSp>
        <p:nvGrpSpPr>
          <p:cNvPr id="363" name="Google Shape;363;p83"/>
          <p:cNvGrpSpPr/>
          <p:nvPr/>
        </p:nvGrpSpPr>
        <p:grpSpPr>
          <a:xfrm>
            <a:off x="8188869" y="10888732"/>
            <a:ext cx="3786000" cy="1576200"/>
            <a:chOff x="8188869" y="10812532"/>
            <a:chExt cx="3786000" cy="1576200"/>
          </a:xfrm>
        </p:grpSpPr>
        <p:sp>
          <p:nvSpPr>
            <p:cNvPr id="364" name="Google Shape;364;p83"/>
            <p:cNvSpPr/>
            <p:nvPr/>
          </p:nvSpPr>
          <p:spPr>
            <a:xfrm rot="2700000">
              <a:off x="8586730" y="108540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3"/>
            <p:cNvSpPr/>
            <p:nvPr/>
          </p:nvSpPr>
          <p:spPr>
            <a:xfrm rot="2700000">
              <a:off x="9729730" y="108540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3"/>
            <p:cNvSpPr/>
            <p:nvPr/>
          </p:nvSpPr>
          <p:spPr>
            <a:xfrm rot="2700000">
              <a:off x="10872730" y="109302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7" name="Google Shape;367;p83"/>
          <p:cNvCxnSpPr/>
          <p:nvPr/>
        </p:nvCxnSpPr>
        <p:spPr>
          <a:xfrm rot="10800000" flipH="1">
            <a:off x="7858575" y="8530875"/>
            <a:ext cx="5025000" cy="53400"/>
          </a:xfrm>
          <a:prstGeom prst="straightConnector1">
            <a:avLst/>
          </a:prstGeom>
          <a:noFill/>
          <a:ln w="114300" cap="flat" cmpd="sng">
            <a:solidFill>
              <a:srgbClr val="FF0000"/>
            </a:solidFill>
            <a:prstDash val="solid"/>
            <a:round/>
            <a:headEnd type="none" w="med" len="med"/>
            <a:tailEnd type="none" w="med" len="med"/>
          </a:ln>
        </p:spPr>
      </p:cxnSp>
      <p:cxnSp>
        <p:nvCxnSpPr>
          <p:cNvPr id="368" name="Google Shape;368;p83"/>
          <p:cNvCxnSpPr/>
          <p:nvPr/>
        </p:nvCxnSpPr>
        <p:spPr>
          <a:xfrm rot="10800000" flipH="1">
            <a:off x="7934775" y="7297325"/>
            <a:ext cx="5055900" cy="45000"/>
          </a:xfrm>
          <a:prstGeom prst="straightConnector1">
            <a:avLst/>
          </a:prstGeom>
          <a:noFill/>
          <a:ln w="228600" cap="flat" cmpd="sng">
            <a:solidFill>
              <a:srgbClr val="FFFFFF"/>
            </a:solidFill>
            <a:prstDash val="dash"/>
            <a:round/>
            <a:headEnd type="none" w="med" len="med"/>
            <a:tailEnd type="none" w="med" len="med"/>
          </a:ln>
        </p:spPr>
      </p:cxnSp>
      <p:cxnSp>
        <p:nvCxnSpPr>
          <p:cNvPr id="369" name="Google Shape;369;p83"/>
          <p:cNvCxnSpPr/>
          <p:nvPr/>
        </p:nvCxnSpPr>
        <p:spPr>
          <a:xfrm rot="10800000" flipH="1">
            <a:off x="8010975" y="9811925"/>
            <a:ext cx="5055900" cy="45000"/>
          </a:xfrm>
          <a:prstGeom prst="straightConnector1">
            <a:avLst/>
          </a:prstGeom>
          <a:noFill/>
          <a:ln w="228600" cap="flat" cmpd="sng">
            <a:solidFill>
              <a:srgbClr val="FFFFFF"/>
            </a:solidFill>
            <a:prstDash val="dash"/>
            <a:round/>
            <a:headEnd type="none" w="med" len="med"/>
            <a:tailEnd type="none" w="med" len="med"/>
          </a:ln>
        </p:spPr>
      </p:cxnSp>
      <p:grpSp>
        <p:nvGrpSpPr>
          <p:cNvPr id="370" name="Google Shape;370;p83"/>
          <p:cNvGrpSpPr/>
          <p:nvPr/>
        </p:nvGrpSpPr>
        <p:grpSpPr>
          <a:xfrm>
            <a:off x="8265069" y="6926332"/>
            <a:ext cx="3786000" cy="1576200"/>
            <a:chOff x="8265069" y="6850132"/>
            <a:chExt cx="3786000" cy="1576200"/>
          </a:xfrm>
        </p:grpSpPr>
        <p:sp>
          <p:nvSpPr>
            <p:cNvPr id="371" name="Google Shape;371;p83"/>
            <p:cNvSpPr/>
            <p:nvPr/>
          </p:nvSpPr>
          <p:spPr>
            <a:xfrm rot="2700000">
              <a:off x="8662930" y="68916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3"/>
            <p:cNvSpPr/>
            <p:nvPr/>
          </p:nvSpPr>
          <p:spPr>
            <a:xfrm rot="2700000">
              <a:off x="9805930" y="68916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3"/>
            <p:cNvSpPr/>
            <p:nvPr/>
          </p:nvSpPr>
          <p:spPr>
            <a:xfrm rot="2700000">
              <a:off x="10948930" y="69678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83"/>
          <p:cNvGrpSpPr/>
          <p:nvPr/>
        </p:nvGrpSpPr>
        <p:grpSpPr>
          <a:xfrm>
            <a:off x="8341269" y="8602732"/>
            <a:ext cx="3786000" cy="1576200"/>
            <a:chOff x="8341269" y="8678932"/>
            <a:chExt cx="3786000" cy="1576200"/>
          </a:xfrm>
        </p:grpSpPr>
        <p:sp>
          <p:nvSpPr>
            <p:cNvPr id="375" name="Google Shape;375;p83"/>
            <p:cNvSpPr/>
            <p:nvPr/>
          </p:nvSpPr>
          <p:spPr>
            <a:xfrm rot="8100000" flipH="1">
              <a:off x="8739130" y="87966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3"/>
            <p:cNvSpPr/>
            <p:nvPr/>
          </p:nvSpPr>
          <p:spPr>
            <a:xfrm rot="8100000" flipH="1">
              <a:off x="9882130" y="87966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3"/>
            <p:cNvSpPr/>
            <p:nvPr/>
          </p:nvSpPr>
          <p:spPr>
            <a:xfrm rot="8100000" flipH="1">
              <a:off x="11025130" y="87204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83"/>
          <p:cNvGrpSpPr/>
          <p:nvPr/>
        </p:nvGrpSpPr>
        <p:grpSpPr>
          <a:xfrm>
            <a:off x="8341269" y="4792732"/>
            <a:ext cx="3786000" cy="1576200"/>
            <a:chOff x="8341269" y="4868932"/>
            <a:chExt cx="3786000" cy="1576200"/>
          </a:xfrm>
        </p:grpSpPr>
        <p:sp>
          <p:nvSpPr>
            <p:cNvPr id="379" name="Google Shape;379;p83"/>
            <p:cNvSpPr/>
            <p:nvPr/>
          </p:nvSpPr>
          <p:spPr>
            <a:xfrm rot="8100000" flipH="1">
              <a:off x="8739130" y="49866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3"/>
            <p:cNvSpPr/>
            <p:nvPr/>
          </p:nvSpPr>
          <p:spPr>
            <a:xfrm rot="8100000" flipH="1">
              <a:off x="9882130" y="49866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3"/>
            <p:cNvSpPr/>
            <p:nvPr/>
          </p:nvSpPr>
          <p:spPr>
            <a:xfrm rot="8100000" flipH="1">
              <a:off x="11025130" y="4910411"/>
              <a:ext cx="704278" cy="1417042"/>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83"/>
          <p:cNvSpPr txBox="1"/>
          <p:nvPr/>
        </p:nvSpPr>
        <p:spPr>
          <a:xfrm>
            <a:off x="9962275" y="12632450"/>
            <a:ext cx="908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latin typeface="Montserrat"/>
                <a:ea typeface="Montserrat"/>
                <a:cs typeface="Montserrat"/>
                <a:sym typeface="Montserrat"/>
              </a:rPr>
              <a:t>A</a:t>
            </a:r>
            <a:endParaRPr sz="2100" b="1">
              <a:latin typeface="Montserrat"/>
              <a:ea typeface="Montserrat"/>
              <a:cs typeface="Montserrat"/>
              <a:sym typeface="Montserrat"/>
            </a:endParaRPr>
          </a:p>
        </p:txBody>
      </p:sp>
      <p:sp>
        <p:nvSpPr>
          <p:cNvPr id="383" name="Google Shape;383;p83"/>
          <p:cNvSpPr txBox="1"/>
          <p:nvPr/>
        </p:nvSpPr>
        <p:spPr>
          <a:xfrm>
            <a:off x="13010275" y="8289050"/>
            <a:ext cx="908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latin typeface="Montserrat"/>
                <a:ea typeface="Montserrat"/>
                <a:cs typeface="Montserrat"/>
                <a:sym typeface="Montserrat"/>
              </a:rPr>
              <a:t>B</a:t>
            </a:r>
            <a:endParaRPr sz="2100" b="1">
              <a:latin typeface="Montserrat"/>
              <a:ea typeface="Montserrat"/>
              <a:cs typeface="Montserrat"/>
              <a:sym typeface="Montserrat"/>
            </a:endParaRPr>
          </a:p>
        </p:txBody>
      </p:sp>
      <p:pic>
        <p:nvPicPr>
          <p:cNvPr id="32" name="Grafik 31">
            <a:extLst>
              <a:ext uri="{FF2B5EF4-FFF2-40B4-BE49-F238E27FC236}">
                <a16:creationId xmlns:a16="http://schemas.microsoft.com/office/drawing/2014/main" id="{4556F5A5-7B55-44C1-BBB9-ECF0AF8545A4}"/>
              </a:ext>
            </a:extLst>
          </p:cNvPr>
          <p:cNvPicPr>
            <a:picLocks noChangeAspect="1"/>
          </p:cNvPicPr>
          <p:nvPr/>
        </p:nvPicPr>
        <p:blipFill>
          <a:blip r:embed="rId6"/>
          <a:stretch>
            <a:fillRect/>
          </a:stretch>
        </p:blipFill>
        <p:spPr>
          <a:xfrm>
            <a:off x="18714466" y="0"/>
            <a:ext cx="5663184" cy="23408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p84"/>
          <p:cNvSpPr txBox="1"/>
          <p:nvPr/>
        </p:nvSpPr>
        <p:spPr>
          <a:xfrm>
            <a:off x="3701142" y="3641681"/>
            <a:ext cx="16664700" cy="9148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Wij hebben in de vorenstaande situatieschetsen weergegeven hoe de opstelling van 9 danwel 12 scootmobielen er uit zou kunnen zien.</a:t>
            </a: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In Situatie 1 worden 3 zgn. Line oplaadsystemen ingezet 2 tegen de bestaande wanden en 1 </a:t>
            </a:r>
            <a:r>
              <a:rPr lang="en-US" sz="2800" b="1">
                <a:solidFill>
                  <a:schemeClr val="accent3"/>
                </a:solidFill>
                <a:latin typeface="Lato"/>
                <a:ea typeface="Lato"/>
                <a:cs typeface="Lato"/>
                <a:sym typeface="Lato"/>
              </a:rPr>
              <a:t>nieuw te plaatsen wand A. Deze wand A is een gecertificeerde 60 minuten brandvertragende systeemwand.  </a:t>
            </a:r>
            <a:endParaRPr sz="2800" b="1">
              <a:solidFill>
                <a:schemeClr val="accent3"/>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Als alternatief kan het oplaadsysteem ook </a:t>
            </a:r>
            <a:r>
              <a:rPr lang="en-US" sz="2800" b="1">
                <a:solidFill>
                  <a:srgbClr val="7F7F7F"/>
                </a:solidFill>
                <a:latin typeface="Lato"/>
                <a:ea typeface="Lato"/>
                <a:cs typeface="Lato"/>
                <a:sym typeface="Lato"/>
              </a:rPr>
              <a:t>op een aluminium frame worden bevestigd.</a:t>
            </a: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In Situatie 2 worden 4 Line oplaadsystemen geplaatst tegen 2 nieuwe brandwerende systeemwanden A en B en tegen de bestaande wand. Hierdoor kunnen in deze opstelling 12 scootmobielen worden opgesteld.</a:t>
            </a: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Als alternatief geldt hier dat i.p.v. systeemwanden ook een aluminium frame kan worden gebruikt om de oplaadsystemen tegen te monteren.</a:t>
            </a: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i="0" u="none" strike="noStrike" cap="none">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i="0" u="none" strike="noStrike" cap="none">
              <a:solidFill>
                <a:srgbClr val="7F7F7F"/>
              </a:solidFill>
              <a:latin typeface="Lato"/>
              <a:ea typeface="Lato"/>
              <a:cs typeface="Lato"/>
              <a:sym typeface="Lato"/>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rgbClr val="7F7F7F"/>
              </a:solidFill>
              <a:latin typeface="Lato Light"/>
              <a:ea typeface="Lato Light"/>
              <a:cs typeface="Lato Light"/>
              <a:sym typeface="Lato Light"/>
            </a:endParaRPr>
          </a:p>
        </p:txBody>
      </p:sp>
      <p:sp>
        <p:nvSpPr>
          <p:cNvPr id="389" name="Google Shape;389;p84"/>
          <p:cNvSpPr txBox="1"/>
          <p:nvPr/>
        </p:nvSpPr>
        <p:spPr>
          <a:xfrm>
            <a:off x="5950164" y="985308"/>
            <a:ext cx="124011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a:solidFill>
                  <a:srgbClr val="2D2A2A"/>
                </a:solidFill>
                <a:latin typeface="Lato Black"/>
                <a:ea typeface="Lato Black"/>
                <a:cs typeface="Lato Black"/>
                <a:sym typeface="Lato Black"/>
              </a:rPr>
              <a:t>FLEXIBEL</a:t>
            </a:r>
            <a:endParaRPr sz="1400" b="0" i="0" u="none" strike="noStrike" cap="none">
              <a:solidFill>
                <a:srgbClr val="000000"/>
              </a:solidFill>
              <a:latin typeface="Arial"/>
              <a:ea typeface="Arial"/>
              <a:cs typeface="Arial"/>
              <a:sym typeface="Arial"/>
            </a:endParaRPr>
          </a:p>
        </p:txBody>
      </p:sp>
      <p:pic>
        <p:nvPicPr>
          <p:cNvPr id="390" name="Google Shape;390;p84"/>
          <p:cNvPicPr preferRelativeResize="0"/>
          <p:nvPr/>
        </p:nvPicPr>
        <p:blipFill rotWithShape="1">
          <a:blip r:embed="rId4">
            <a:alphaModFix/>
          </a:blip>
          <a:srcRect/>
          <a:stretch/>
        </p:blipFill>
        <p:spPr>
          <a:xfrm>
            <a:off x="5285168" y="2605963"/>
            <a:ext cx="13807313" cy="193302"/>
          </a:xfrm>
          <a:prstGeom prst="rect">
            <a:avLst/>
          </a:prstGeom>
          <a:noFill/>
          <a:ln>
            <a:noFill/>
          </a:ln>
        </p:spPr>
      </p:pic>
      <p:sp>
        <p:nvSpPr>
          <p:cNvPr id="391" name="Google Shape;391;p84"/>
          <p:cNvSpPr txBox="1"/>
          <p:nvPr/>
        </p:nvSpPr>
        <p:spPr>
          <a:xfrm rot="-4150821">
            <a:off x="-1764262" y="2758543"/>
            <a:ext cx="6944874" cy="1200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200" b="1">
                <a:solidFill>
                  <a:schemeClr val="lt2"/>
                </a:solidFill>
                <a:latin typeface="Lato Black"/>
                <a:ea typeface="Lato Black"/>
                <a:cs typeface="Lato Black"/>
                <a:sym typeface="Lato Black"/>
              </a:rPr>
              <a:t>OPLOSSINGEN</a:t>
            </a:r>
            <a:endParaRPr/>
          </a:p>
        </p:txBody>
      </p:sp>
      <p:pic>
        <p:nvPicPr>
          <p:cNvPr id="6" name="Grafik 5">
            <a:extLst>
              <a:ext uri="{FF2B5EF4-FFF2-40B4-BE49-F238E27FC236}">
                <a16:creationId xmlns:a16="http://schemas.microsoft.com/office/drawing/2014/main" id="{A4609600-CB55-4CC2-A9D2-BA03A0A54868}"/>
              </a:ext>
            </a:extLst>
          </p:cNvPr>
          <p:cNvPicPr>
            <a:picLocks noChangeAspect="1"/>
          </p:cNvPicPr>
          <p:nvPr/>
        </p:nvPicPr>
        <p:blipFill>
          <a:blip r:embed="rId5"/>
          <a:stretch>
            <a:fillRect/>
          </a:stretch>
        </p:blipFill>
        <p:spPr>
          <a:xfrm>
            <a:off x="18714466" y="0"/>
            <a:ext cx="5663184" cy="23408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5"/>
        <p:cNvGrpSpPr/>
        <p:nvPr/>
      </p:nvGrpSpPr>
      <p:grpSpPr>
        <a:xfrm>
          <a:off x="0" y="0"/>
          <a:ext cx="0" cy="0"/>
          <a:chOff x="0" y="0"/>
          <a:chExt cx="0" cy="0"/>
        </a:xfrm>
      </p:grpSpPr>
      <p:sp>
        <p:nvSpPr>
          <p:cNvPr id="396" name="Google Shape;396;p85"/>
          <p:cNvSpPr txBox="1"/>
          <p:nvPr/>
        </p:nvSpPr>
        <p:spPr>
          <a:xfrm>
            <a:off x="3701142" y="3336881"/>
            <a:ext cx="16664700" cy="9148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Prijs voor de levering van 3 line oplaadsystemen</a:t>
            </a:r>
            <a:endParaRPr sz="2800" b="1">
              <a:solidFill>
                <a:srgbClr val="7F7F7F"/>
              </a:solidFill>
              <a:latin typeface="Lato"/>
              <a:ea typeface="Lato"/>
              <a:cs typeface="Lato"/>
              <a:sym typeface="Lato"/>
            </a:endParaRPr>
          </a:p>
          <a:p>
            <a:pPr marL="0" marR="0" lvl="0" indent="0" algn="r"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euro: 15.154,=</a:t>
            </a: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Aluminium frame tbv ophanging 1 line oplaadsysteem</a:t>
            </a:r>
            <a:endParaRPr sz="2800" b="1">
              <a:solidFill>
                <a:srgbClr val="7F7F7F"/>
              </a:solidFill>
              <a:latin typeface="Lato"/>
              <a:ea typeface="Lato"/>
              <a:cs typeface="Lato"/>
              <a:sym typeface="Lato"/>
            </a:endParaRPr>
          </a:p>
          <a:p>
            <a:pPr marL="0" marR="0" lvl="0" indent="0" algn="r"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euro:    1.032,=</a:t>
            </a: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Meerprijs 60 min. brandwerende systeemwand, afmetingen B x H = 5 m x 3 m (inclusie montage)</a:t>
            </a:r>
            <a:endParaRPr sz="2800" b="1">
              <a:solidFill>
                <a:srgbClr val="7F7F7F"/>
              </a:solidFill>
              <a:latin typeface="Lato"/>
              <a:ea typeface="Lato"/>
              <a:cs typeface="Lato"/>
              <a:sym typeface="Lato"/>
            </a:endParaRPr>
          </a:p>
          <a:p>
            <a:pPr marL="0" marR="0" lvl="0" indent="0" algn="r" rtl="0">
              <a:lnSpc>
                <a:spcPct val="150000"/>
              </a:lnSpc>
              <a:spcBef>
                <a:spcPts val="0"/>
              </a:spcBef>
              <a:spcAft>
                <a:spcPts val="0"/>
              </a:spcAft>
              <a:buClr>
                <a:schemeClr val="dk1"/>
              </a:buClr>
              <a:buSzPts val="1100"/>
              <a:buFont typeface="Arial"/>
              <a:buNone/>
            </a:pPr>
            <a:r>
              <a:rPr lang="en-US" sz="2800" b="1">
                <a:solidFill>
                  <a:srgbClr val="7F7F7F"/>
                </a:solidFill>
                <a:latin typeface="Lato"/>
                <a:ea typeface="Lato"/>
                <a:cs typeface="Lato"/>
                <a:sym typeface="Lato"/>
              </a:rPr>
              <a:t>euro:    </a:t>
            </a:r>
            <a:r>
              <a:rPr lang="en-US" sz="2800" b="1">
                <a:solidFill>
                  <a:schemeClr val="accent3"/>
                </a:solidFill>
                <a:latin typeface="Lato"/>
                <a:ea typeface="Lato"/>
                <a:cs typeface="Lato"/>
                <a:sym typeface="Lato"/>
              </a:rPr>
              <a:t>3.489,=</a:t>
            </a:r>
            <a:endParaRPr sz="2800" b="1">
              <a:solidFill>
                <a:schemeClr val="accent3"/>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Stelpost: montage 3 Line oplaadsystemen, inclusief bekabeling voeding tot nader te bepalen punt, doch exclusief eventuele aanpassingen in meter/groepenkast.</a:t>
            </a:r>
            <a:endParaRPr sz="2800" b="1">
              <a:solidFill>
                <a:schemeClr val="accent3"/>
              </a:solidFill>
              <a:latin typeface="Lato"/>
              <a:ea typeface="Lato"/>
              <a:cs typeface="Lato"/>
              <a:sym typeface="Lato"/>
            </a:endParaRPr>
          </a:p>
          <a:p>
            <a:pPr marL="0" lvl="0" indent="0" algn="r"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 euro:   2.250,=</a:t>
            </a:r>
            <a:endParaRPr sz="2800" b="1">
              <a:solidFill>
                <a:schemeClr val="accent3"/>
              </a:solidFill>
              <a:latin typeface="Lato"/>
              <a:ea typeface="Lato"/>
              <a:cs typeface="Lato"/>
              <a:sym typeface="Lato"/>
            </a:endParaRPr>
          </a:p>
          <a:p>
            <a:pPr marL="0" lvl="0" indent="0" algn="l"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Prijs slimme laadkabel (prijs per stuk)</a:t>
            </a:r>
            <a:endParaRPr sz="2800" b="1">
              <a:solidFill>
                <a:schemeClr val="accent3"/>
              </a:solidFill>
              <a:latin typeface="Lato"/>
              <a:ea typeface="Lato"/>
              <a:cs typeface="Lato"/>
              <a:sym typeface="Lato"/>
            </a:endParaRPr>
          </a:p>
          <a:p>
            <a:pPr marL="0" lvl="0" indent="0" algn="r"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euro:          80,=</a:t>
            </a:r>
            <a:endParaRPr sz="2800" b="1">
              <a:solidFill>
                <a:schemeClr val="accent3"/>
              </a:solidFill>
              <a:latin typeface="Lato"/>
              <a:ea typeface="Lato"/>
              <a:cs typeface="Lato"/>
              <a:sym typeface="Lato"/>
            </a:endParaRPr>
          </a:p>
          <a:p>
            <a:pPr marL="0" lvl="0" indent="0" algn="l" rtl="0">
              <a:lnSpc>
                <a:spcPct val="150000"/>
              </a:lnSpc>
              <a:spcBef>
                <a:spcPts val="0"/>
              </a:spcBef>
              <a:spcAft>
                <a:spcPts val="0"/>
              </a:spcAft>
              <a:buClr>
                <a:schemeClr val="dk1"/>
              </a:buClr>
              <a:buSzPts val="1100"/>
              <a:buFont typeface="Arial"/>
              <a:buNone/>
            </a:pPr>
            <a:endParaRPr sz="2800" b="1">
              <a:solidFill>
                <a:schemeClr val="accent3"/>
              </a:solidFill>
              <a:latin typeface="Lato"/>
              <a:ea typeface="Lato"/>
              <a:cs typeface="Lato"/>
              <a:sym typeface="Lato"/>
            </a:endParaRPr>
          </a:p>
          <a:p>
            <a:pPr marL="0" lvl="0" indent="0" algn="r" rtl="0">
              <a:lnSpc>
                <a:spcPct val="150000"/>
              </a:lnSpc>
              <a:spcBef>
                <a:spcPts val="0"/>
              </a:spcBef>
              <a:spcAft>
                <a:spcPts val="0"/>
              </a:spcAft>
              <a:buClr>
                <a:schemeClr val="dk1"/>
              </a:buClr>
              <a:buSzPts val="1100"/>
              <a:buFont typeface="Arial"/>
              <a:buNone/>
            </a:pPr>
            <a:endParaRPr sz="2800" b="1">
              <a:solidFill>
                <a:schemeClr val="accent3"/>
              </a:solidFill>
              <a:latin typeface="Lato"/>
              <a:ea typeface="Lato"/>
              <a:cs typeface="Lato"/>
              <a:sym typeface="Lato"/>
            </a:endParaRPr>
          </a:p>
          <a:p>
            <a:pPr marL="0" lvl="0" indent="0" algn="r" rtl="0">
              <a:lnSpc>
                <a:spcPct val="150000"/>
              </a:lnSpc>
              <a:spcBef>
                <a:spcPts val="0"/>
              </a:spcBef>
              <a:spcAft>
                <a:spcPts val="0"/>
              </a:spcAft>
              <a:buClr>
                <a:schemeClr val="dk1"/>
              </a:buClr>
              <a:buSzPts val="1100"/>
              <a:buFont typeface="Arial"/>
              <a:buNone/>
            </a:pPr>
            <a:endParaRPr sz="2800" b="1">
              <a:solidFill>
                <a:schemeClr val="accent3"/>
              </a:solidFill>
              <a:latin typeface="Lato"/>
              <a:ea typeface="Lato"/>
              <a:cs typeface="Lato"/>
              <a:sym typeface="Lato"/>
            </a:endParaRPr>
          </a:p>
          <a:p>
            <a:pPr marL="0" lvl="0" indent="0" algn="l" rtl="0">
              <a:lnSpc>
                <a:spcPct val="150000"/>
              </a:lnSpc>
              <a:spcBef>
                <a:spcPts val="0"/>
              </a:spcBef>
              <a:spcAft>
                <a:spcPts val="0"/>
              </a:spcAft>
              <a:buClr>
                <a:schemeClr val="dk1"/>
              </a:buClr>
              <a:buSzPts val="1100"/>
              <a:buFont typeface="Arial"/>
              <a:buNone/>
            </a:pPr>
            <a:r>
              <a:rPr lang="en-US" sz="2800" b="1">
                <a:solidFill>
                  <a:schemeClr val="accent3"/>
                </a:solidFill>
                <a:latin typeface="Lato"/>
                <a:ea typeface="Lato"/>
                <a:cs typeface="Lato"/>
                <a:sym typeface="Lato"/>
              </a:rPr>
              <a:t>Alle prijzen zijn netto exclusief BTW. Condities: 50% bij opdracht en 50% na oplevering. Betalingstermijn 14 dagen na factuurdatum. Garantie 1 jaar. </a:t>
            </a:r>
            <a:endParaRPr sz="2800" b="1">
              <a:solidFill>
                <a:schemeClr val="accent3"/>
              </a:solidFill>
              <a:latin typeface="Lato"/>
              <a:ea typeface="Lato"/>
              <a:cs typeface="Lato"/>
              <a:sym typeface="Lato"/>
            </a:endParaRPr>
          </a:p>
          <a:p>
            <a:pPr marL="0" marR="0" lvl="0" indent="0" algn="r" rtl="0">
              <a:lnSpc>
                <a:spcPct val="150000"/>
              </a:lnSpc>
              <a:spcBef>
                <a:spcPts val="0"/>
              </a:spcBef>
              <a:spcAft>
                <a:spcPts val="0"/>
              </a:spcAft>
              <a:buClr>
                <a:schemeClr val="dk1"/>
              </a:buClr>
              <a:buSzPts val="1100"/>
              <a:buFont typeface="Arial"/>
              <a:buNone/>
            </a:pP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i="0" u="none" strike="noStrike" cap="none">
              <a:solidFill>
                <a:srgbClr val="7F7F7F"/>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endParaRPr sz="2800" b="1" i="0" u="none" strike="noStrike" cap="none">
              <a:solidFill>
                <a:srgbClr val="7F7F7F"/>
              </a:solidFill>
              <a:latin typeface="Lato"/>
              <a:ea typeface="Lato"/>
              <a:cs typeface="Lato"/>
              <a:sym typeface="Lato"/>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rgbClr val="7F7F7F"/>
              </a:solidFill>
              <a:latin typeface="Lato Light"/>
              <a:ea typeface="Lato Light"/>
              <a:cs typeface="Lato Light"/>
              <a:sym typeface="Lato Light"/>
            </a:endParaRPr>
          </a:p>
        </p:txBody>
      </p:sp>
      <p:sp>
        <p:nvSpPr>
          <p:cNvPr id="397" name="Google Shape;397;p85"/>
          <p:cNvSpPr txBox="1"/>
          <p:nvPr/>
        </p:nvSpPr>
        <p:spPr>
          <a:xfrm>
            <a:off x="5950164" y="985308"/>
            <a:ext cx="124011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a:solidFill>
                  <a:srgbClr val="2D2A2A"/>
                </a:solidFill>
                <a:latin typeface="Lato Black"/>
                <a:ea typeface="Lato Black"/>
                <a:cs typeface="Lato Black"/>
                <a:sym typeface="Lato Black"/>
              </a:rPr>
              <a:t>PRIJS OPLOSSING 1</a:t>
            </a:r>
            <a:endParaRPr sz="1400" b="0" i="0" u="none" strike="noStrike" cap="none">
              <a:solidFill>
                <a:srgbClr val="000000"/>
              </a:solidFill>
              <a:latin typeface="Arial"/>
              <a:ea typeface="Arial"/>
              <a:cs typeface="Arial"/>
              <a:sym typeface="Arial"/>
            </a:endParaRPr>
          </a:p>
        </p:txBody>
      </p:sp>
      <p:pic>
        <p:nvPicPr>
          <p:cNvPr id="398" name="Google Shape;398;p85"/>
          <p:cNvPicPr preferRelativeResize="0"/>
          <p:nvPr/>
        </p:nvPicPr>
        <p:blipFill rotWithShape="1">
          <a:blip r:embed="rId4">
            <a:alphaModFix/>
          </a:blip>
          <a:srcRect/>
          <a:stretch/>
        </p:blipFill>
        <p:spPr>
          <a:xfrm>
            <a:off x="5285168" y="2605963"/>
            <a:ext cx="13807313" cy="193302"/>
          </a:xfrm>
          <a:prstGeom prst="rect">
            <a:avLst/>
          </a:prstGeom>
          <a:noFill/>
          <a:ln>
            <a:noFill/>
          </a:ln>
        </p:spPr>
      </p:pic>
      <p:sp>
        <p:nvSpPr>
          <p:cNvPr id="399" name="Google Shape;399;p85"/>
          <p:cNvSpPr txBox="1"/>
          <p:nvPr/>
        </p:nvSpPr>
        <p:spPr>
          <a:xfrm rot="-4150821">
            <a:off x="-1764262" y="2758543"/>
            <a:ext cx="6944874" cy="1200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200" b="1">
                <a:solidFill>
                  <a:schemeClr val="lt2"/>
                </a:solidFill>
                <a:latin typeface="Lato Black"/>
                <a:ea typeface="Lato Black"/>
                <a:cs typeface="Lato Black"/>
                <a:sym typeface="Lato Black"/>
              </a:rPr>
              <a:t>PRIJSSTELLING</a:t>
            </a:r>
            <a:endParaRPr/>
          </a:p>
        </p:txBody>
      </p:sp>
      <p:pic>
        <p:nvPicPr>
          <p:cNvPr id="6" name="Grafik 5">
            <a:extLst>
              <a:ext uri="{FF2B5EF4-FFF2-40B4-BE49-F238E27FC236}">
                <a16:creationId xmlns:a16="http://schemas.microsoft.com/office/drawing/2014/main" id="{0D32B7CA-C283-4022-BD0E-FC100D8F9D47}"/>
              </a:ext>
            </a:extLst>
          </p:cNvPr>
          <p:cNvPicPr>
            <a:picLocks noChangeAspect="1"/>
          </p:cNvPicPr>
          <p:nvPr/>
        </p:nvPicPr>
        <p:blipFill>
          <a:blip r:embed="rId5"/>
          <a:stretch>
            <a:fillRect/>
          </a:stretch>
        </p:blipFill>
        <p:spPr>
          <a:xfrm>
            <a:off x="18714466" y="0"/>
            <a:ext cx="5663184" cy="2340864"/>
          </a:xfrm>
          <a:prstGeom prst="rect">
            <a:avLst/>
          </a:prstGeom>
        </p:spPr>
      </p:pic>
    </p:spTree>
  </p:cSld>
  <p:clrMapOvr>
    <a:masterClrMapping/>
  </p:clrMapOvr>
</p:sld>
</file>

<file path=ppt/theme/theme1.xml><?xml version="1.0" encoding="utf-8"?>
<a:theme xmlns:a="http://schemas.openxmlformats.org/drawingml/2006/main" name="Default Theme">
  <a:themeElements>
    <a:clrScheme name="Aangepast 3">
      <a:dk1>
        <a:srgbClr val="000000"/>
      </a:dk1>
      <a:lt1>
        <a:srgbClr val="FFFFFF"/>
      </a:lt1>
      <a:dk2>
        <a:srgbClr val="000000"/>
      </a:dk2>
      <a:lt2>
        <a:srgbClr val="FFFFFF"/>
      </a:lt2>
      <a:accent1>
        <a:srgbClr val="000000"/>
      </a:accent1>
      <a:accent2>
        <a:srgbClr val="A6C600"/>
      </a:accent2>
      <a:accent3>
        <a:srgbClr val="7F7F7F"/>
      </a:accent3>
      <a:accent4>
        <a:srgbClr val="999999"/>
      </a:accent4>
      <a:accent5>
        <a:srgbClr val="4B5050"/>
      </a:accent5>
      <a:accent6>
        <a:srgbClr val="91969B"/>
      </a:accent6>
      <a:hlink>
        <a:srgbClr val="4B505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Benutzerdefiniert</PresentationFormat>
  <Paragraphs>99</Paragraphs>
  <Slides>11</Slides>
  <Notes>11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11</vt:i4>
      </vt:variant>
    </vt:vector>
  </HeadingPairs>
  <TitlesOfParts>
    <vt:vector size="20" baseType="lpstr">
      <vt:lpstr>Lato</vt:lpstr>
      <vt:lpstr>Montserrat Thin</vt:lpstr>
      <vt:lpstr>Arial</vt:lpstr>
      <vt:lpstr>Calibri</vt:lpstr>
      <vt:lpstr>Lato Light</vt:lpstr>
      <vt:lpstr>Montserrat Light</vt:lpstr>
      <vt:lpstr>Montserrat</vt:lpstr>
      <vt:lpstr>Lato Black</vt:lpstr>
      <vt:lpstr>Default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dc:creator>
  <cp:lastModifiedBy>Andreas Kramers</cp:lastModifiedBy>
  <cp:revision>2</cp:revision>
  <dcterms:modified xsi:type="dcterms:W3CDTF">2021-02-18T08:34:22Z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4317011</vt:lpwstr>
  </property>
  <property fmtid="{D5CDD505-2E9C-101B-9397-08002B2CF9AE}" name="NXPowerLiteSettings" pid="3">
    <vt:lpwstr>C7000400038000</vt:lpwstr>
  </property>
  <property fmtid="{D5CDD505-2E9C-101B-9397-08002B2CF9AE}" name="NXPowerLiteVersion" pid="4">
    <vt:lpwstr>S9.0.3</vt:lpwstr>
  </property>
</Properties>
</file>